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8283575" cy="8281988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5CF77FC1-B545-45E2-90D0-80398CF28378}">
          <p14:sldIdLst/>
        </p14:section>
        <p14:section name="未命名的章節" id="{4732151E-1892-4A4A-AA94-13DE4211F4BA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09" userDrawn="1">
          <p15:clr>
            <a:srgbClr val="A4A3A4"/>
          </p15:clr>
        </p15:guide>
        <p15:guide id="2" pos="26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FFFF00"/>
    <a:srgbClr val="6600CC"/>
    <a:srgbClr val="000000"/>
    <a:srgbClr val="FFC000"/>
    <a:srgbClr val="FFCC66"/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429" autoAdjust="0"/>
  </p:normalViewPr>
  <p:slideViewPr>
    <p:cSldViewPr>
      <p:cViewPr varScale="1">
        <p:scale>
          <a:sx n="92" d="100"/>
          <a:sy n="92" d="100"/>
        </p:scale>
        <p:origin x="2676" y="90"/>
      </p:cViewPr>
      <p:guideLst>
        <p:guide orient="horz" pos="2609"/>
        <p:guide pos="2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D5EF5-0AA1-43EB-ADEA-1D5BBE523657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CA1A-F868-4AFE-B403-F4F8C2331D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9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714500" y="685800"/>
            <a:ext cx="3429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3CA1A-F868-4AFE-B403-F4F8C2331D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65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1271" y="2572793"/>
            <a:ext cx="7041039" cy="177526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2541" y="4693135"/>
            <a:ext cx="5798501" cy="21165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0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1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1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3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6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8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67271" y="366172"/>
            <a:ext cx="1540228" cy="779120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274" y="366172"/>
            <a:ext cx="4486937" cy="779120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97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4346" y="5321953"/>
            <a:ext cx="7041039" cy="1644895"/>
          </a:xfrm>
        </p:spPr>
        <p:txBody>
          <a:bodyPr anchor="t"/>
          <a:lstStyle>
            <a:lvl1pPr algn="l">
              <a:defRPr sz="3679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4346" y="3510260"/>
            <a:ext cx="7041039" cy="1811685"/>
          </a:xfrm>
        </p:spPr>
        <p:txBody>
          <a:bodyPr anchor="b"/>
          <a:lstStyle>
            <a:lvl1pPr marL="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1pPr>
            <a:lvl2pPr marL="420655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2pPr>
            <a:lvl3pPr marL="841309" indent="0">
              <a:buNone/>
              <a:defRPr sz="1472">
                <a:solidFill>
                  <a:schemeClr val="tx1">
                    <a:tint val="75000"/>
                  </a:schemeClr>
                </a:solidFill>
              </a:defRPr>
            </a:lvl3pPr>
            <a:lvl4pPr marL="1261964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4pPr>
            <a:lvl5pPr marL="1682620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5pPr>
            <a:lvl6pPr marL="2103275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6pPr>
            <a:lvl7pPr marL="2523929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7pPr>
            <a:lvl8pPr marL="2944584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8pPr>
            <a:lvl9pPr marL="3365239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7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277" y="2129936"/>
            <a:ext cx="3012863" cy="6027447"/>
          </a:xfrm>
        </p:spPr>
        <p:txBody>
          <a:bodyPr/>
          <a:lstStyle>
            <a:lvl1pPr>
              <a:defRPr sz="2576"/>
            </a:lvl1pPr>
            <a:lvl2pPr>
              <a:defRPr sz="2208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93195" y="2129936"/>
            <a:ext cx="3014302" cy="6027447"/>
          </a:xfrm>
        </p:spPr>
        <p:txBody>
          <a:bodyPr/>
          <a:lstStyle>
            <a:lvl1pPr>
              <a:defRPr sz="2576"/>
            </a:lvl1pPr>
            <a:lvl2pPr>
              <a:defRPr sz="2208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49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182" y="331672"/>
            <a:ext cx="7455219" cy="138033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14183" y="1853865"/>
            <a:ext cx="3660017" cy="772601"/>
          </a:xfrm>
        </p:spPr>
        <p:txBody>
          <a:bodyPr anchor="b"/>
          <a:lstStyle>
            <a:lvl1pPr marL="0" indent="0">
              <a:buNone/>
              <a:defRPr sz="2208" b="1"/>
            </a:lvl1pPr>
            <a:lvl2pPr marL="420655" indent="0">
              <a:buNone/>
              <a:defRPr sz="1840" b="1"/>
            </a:lvl2pPr>
            <a:lvl3pPr marL="841309" indent="0">
              <a:buNone/>
              <a:defRPr sz="1656" b="1"/>
            </a:lvl3pPr>
            <a:lvl4pPr marL="1261964" indent="0">
              <a:buNone/>
              <a:defRPr sz="1472" b="1"/>
            </a:lvl4pPr>
            <a:lvl5pPr marL="1682620" indent="0">
              <a:buNone/>
              <a:defRPr sz="1472" b="1"/>
            </a:lvl5pPr>
            <a:lvl6pPr marL="2103275" indent="0">
              <a:buNone/>
              <a:defRPr sz="1472" b="1"/>
            </a:lvl6pPr>
            <a:lvl7pPr marL="2523929" indent="0">
              <a:buNone/>
              <a:defRPr sz="1472" b="1"/>
            </a:lvl7pPr>
            <a:lvl8pPr marL="2944584" indent="0">
              <a:buNone/>
              <a:defRPr sz="1472" b="1"/>
            </a:lvl8pPr>
            <a:lvl9pPr marL="3365239" indent="0">
              <a:buNone/>
              <a:defRPr sz="147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4183" y="2626464"/>
            <a:ext cx="3660017" cy="4771729"/>
          </a:xfrm>
        </p:spPr>
        <p:txBody>
          <a:bodyPr/>
          <a:lstStyle>
            <a:lvl1pPr>
              <a:defRPr sz="2208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207944" y="1853865"/>
            <a:ext cx="3661454" cy="772601"/>
          </a:xfrm>
        </p:spPr>
        <p:txBody>
          <a:bodyPr anchor="b"/>
          <a:lstStyle>
            <a:lvl1pPr marL="0" indent="0">
              <a:buNone/>
              <a:defRPr sz="2208" b="1"/>
            </a:lvl1pPr>
            <a:lvl2pPr marL="420655" indent="0">
              <a:buNone/>
              <a:defRPr sz="1840" b="1"/>
            </a:lvl2pPr>
            <a:lvl3pPr marL="841309" indent="0">
              <a:buNone/>
              <a:defRPr sz="1656" b="1"/>
            </a:lvl3pPr>
            <a:lvl4pPr marL="1261964" indent="0">
              <a:buNone/>
              <a:defRPr sz="1472" b="1"/>
            </a:lvl4pPr>
            <a:lvl5pPr marL="1682620" indent="0">
              <a:buNone/>
              <a:defRPr sz="1472" b="1"/>
            </a:lvl5pPr>
            <a:lvl6pPr marL="2103275" indent="0">
              <a:buNone/>
              <a:defRPr sz="1472" b="1"/>
            </a:lvl6pPr>
            <a:lvl7pPr marL="2523929" indent="0">
              <a:buNone/>
              <a:defRPr sz="1472" b="1"/>
            </a:lvl7pPr>
            <a:lvl8pPr marL="2944584" indent="0">
              <a:buNone/>
              <a:defRPr sz="1472" b="1"/>
            </a:lvl8pPr>
            <a:lvl9pPr marL="3365239" indent="0">
              <a:buNone/>
              <a:defRPr sz="147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207944" y="2626464"/>
            <a:ext cx="3661454" cy="4771729"/>
          </a:xfrm>
        </p:spPr>
        <p:txBody>
          <a:bodyPr/>
          <a:lstStyle>
            <a:lvl1pPr>
              <a:defRPr sz="2208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047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63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82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182" y="329745"/>
            <a:ext cx="2725240" cy="1403337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649" y="329746"/>
            <a:ext cx="4630748" cy="7068447"/>
          </a:xfrm>
        </p:spPr>
        <p:txBody>
          <a:bodyPr/>
          <a:lstStyle>
            <a:lvl1pPr>
              <a:defRPr sz="2944"/>
            </a:lvl1pPr>
            <a:lvl2pPr>
              <a:defRPr sz="2576"/>
            </a:lvl2pPr>
            <a:lvl3pPr>
              <a:defRPr sz="2208"/>
            </a:lvl3pPr>
            <a:lvl4pPr>
              <a:defRPr sz="1840"/>
            </a:lvl4pPr>
            <a:lvl5pPr>
              <a:defRPr sz="1840"/>
            </a:lvl5pPr>
            <a:lvl6pPr>
              <a:defRPr sz="1840"/>
            </a:lvl6pPr>
            <a:lvl7pPr>
              <a:defRPr sz="1840"/>
            </a:lvl7pPr>
            <a:lvl8pPr>
              <a:defRPr sz="1840"/>
            </a:lvl8pPr>
            <a:lvl9pPr>
              <a:defRPr sz="184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4182" y="1733083"/>
            <a:ext cx="2725240" cy="5665110"/>
          </a:xfrm>
        </p:spPr>
        <p:txBody>
          <a:bodyPr/>
          <a:lstStyle>
            <a:lvl1pPr marL="0" indent="0">
              <a:buNone/>
              <a:defRPr sz="1288"/>
            </a:lvl1pPr>
            <a:lvl2pPr marL="420655" indent="0">
              <a:buNone/>
              <a:defRPr sz="1104"/>
            </a:lvl2pPr>
            <a:lvl3pPr marL="841309" indent="0">
              <a:buNone/>
              <a:defRPr sz="920"/>
            </a:lvl3pPr>
            <a:lvl4pPr marL="1261964" indent="0">
              <a:buNone/>
              <a:defRPr sz="828"/>
            </a:lvl4pPr>
            <a:lvl5pPr marL="1682620" indent="0">
              <a:buNone/>
              <a:defRPr sz="828"/>
            </a:lvl5pPr>
            <a:lvl6pPr marL="2103275" indent="0">
              <a:buNone/>
              <a:defRPr sz="828"/>
            </a:lvl6pPr>
            <a:lvl7pPr marL="2523929" indent="0">
              <a:buNone/>
              <a:defRPr sz="828"/>
            </a:lvl7pPr>
            <a:lvl8pPr marL="2944584" indent="0">
              <a:buNone/>
              <a:defRPr sz="828"/>
            </a:lvl8pPr>
            <a:lvl9pPr marL="3365239" indent="0">
              <a:buNone/>
              <a:defRPr sz="82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00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3641" y="5797400"/>
            <a:ext cx="4970145" cy="684415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23641" y="740011"/>
            <a:ext cx="4970145" cy="4969193"/>
          </a:xfrm>
        </p:spPr>
        <p:txBody>
          <a:bodyPr/>
          <a:lstStyle>
            <a:lvl1pPr marL="0" indent="0">
              <a:buNone/>
              <a:defRPr sz="2944"/>
            </a:lvl1pPr>
            <a:lvl2pPr marL="420655" indent="0">
              <a:buNone/>
              <a:defRPr sz="2576"/>
            </a:lvl2pPr>
            <a:lvl3pPr marL="841309" indent="0">
              <a:buNone/>
              <a:defRPr sz="2208"/>
            </a:lvl3pPr>
            <a:lvl4pPr marL="1261964" indent="0">
              <a:buNone/>
              <a:defRPr sz="1840"/>
            </a:lvl4pPr>
            <a:lvl5pPr marL="1682620" indent="0">
              <a:buNone/>
              <a:defRPr sz="1840"/>
            </a:lvl5pPr>
            <a:lvl6pPr marL="2103275" indent="0">
              <a:buNone/>
              <a:defRPr sz="1840"/>
            </a:lvl6pPr>
            <a:lvl7pPr marL="2523929" indent="0">
              <a:buNone/>
              <a:defRPr sz="1840"/>
            </a:lvl7pPr>
            <a:lvl8pPr marL="2944584" indent="0">
              <a:buNone/>
              <a:defRPr sz="1840"/>
            </a:lvl8pPr>
            <a:lvl9pPr marL="3365239" indent="0">
              <a:buNone/>
              <a:defRPr sz="184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3641" y="6481806"/>
            <a:ext cx="4970145" cy="971983"/>
          </a:xfrm>
        </p:spPr>
        <p:txBody>
          <a:bodyPr/>
          <a:lstStyle>
            <a:lvl1pPr marL="0" indent="0">
              <a:buNone/>
              <a:defRPr sz="1288"/>
            </a:lvl1pPr>
            <a:lvl2pPr marL="420655" indent="0">
              <a:buNone/>
              <a:defRPr sz="1104"/>
            </a:lvl2pPr>
            <a:lvl3pPr marL="841309" indent="0">
              <a:buNone/>
              <a:defRPr sz="920"/>
            </a:lvl3pPr>
            <a:lvl4pPr marL="1261964" indent="0">
              <a:buNone/>
              <a:defRPr sz="828"/>
            </a:lvl4pPr>
            <a:lvl5pPr marL="1682620" indent="0">
              <a:buNone/>
              <a:defRPr sz="828"/>
            </a:lvl5pPr>
            <a:lvl6pPr marL="2103275" indent="0">
              <a:buNone/>
              <a:defRPr sz="828"/>
            </a:lvl6pPr>
            <a:lvl7pPr marL="2523929" indent="0">
              <a:buNone/>
              <a:defRPr sz="828"/>
            </a:lvl7pPr>
            <a:lvl8pPr marL="2944584" indent="0">
              <a:buNone/>
              <a:defRPr sz="828"/>
            </a:lvl8pPr>
            <a:lvl9pPr marL="3365239" indent="0">
              <a:buNone/>
              <a:defRPr sz="828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4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182" y="331672"/>
            <a:ext cx="7455219" cy="1380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14182" y="1932464"/>
            <a:ext cx="7455219" cy="5465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14181" y="7676185"/>
            <a:ext cx="1932834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C342-58F4-4FBC-934B-E2ABD7C4B131}" type="datetimeFigureOut">
              <a:rPr lang="zh-TW" altLang="en-US" smtClean="0"/>
              <a:t>2023/4/5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830222" y="7676185"/>
            <a:ext cx="2623133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936564" y="7676185"/>
            <a:ext cx="1932834" cy="440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2DF5-0FC9-4F20-A9E7-891380AB97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9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1309" rtl="0" eaLnBrk="1" latinLnBrk="0" hangingPunct="1">
        <a:spcBef>
          <a:spcPct val="0"/>
        </a:spcBef>
        <a:buNone/>
        <a:defRPr sz="40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491" indent="-315491" algn="l" defTabSz="841309" rtl="0" eaLnBrk="1" latinLnBrk="0" hangingPunct="1">
        <a:spcBef>
          <a:spcPct val="20000"/>
        </a:spcBef>
        <a:buFont typeface="Arial" pitchFamily="34" charset="0"/>
        <a:buChar char="•"/>
        <a:defRPr sz="2944" kern="1200">
          <a:solidFill>
            <a:schemeClr val="tx1"/>
          </a:solidFill>
          <a:latin typeface="+mn-lt"/>
          <a:ea typeface="+mn-ea"/>
          <a:cs typeface="+mn-cs"/>
        </a:defRPr>
      </a:lvl1pPr>
      <a:lvl2pPr marL="683563" indent="-262909" algn="l" defTabSz="841309" rtl="0" eaLnBrk="1" latinLnBrk="0" hangingPunct="1">
        <a:spcBef>
          <a:spcPct val="20000"/>
        </a:spcBef>
        <a:buFont typeface="Arial" pitchFamily="34" charset="0"/>
        <a:buChar char="–"/>
        <a:defRPr sz="2576" kern="1200">
          <a:solidFill>
            <a:schemeClr val="tx1"/>
          </a:solidFill>
          <a:latin typeface="+mn-lt"/>
          <a:ea typeface="+mn-ea"/>
          <a:cs typeface="+mn-cs"/>
        </a:defRPr>
      </a:lvl2pPr>
      <a:lvl3pPr marL="105163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3pPr>
      <a:lvl4pPr marL="1472292" indent="-210327" algn="l" defTabSz="841309" rtl="0" eaLnBrk="1" latinLnBrk="0" hangingPunct="1">
        <a:spcBef>
          <a:spcPct val="20000"/>
        </a:spcBef>
        <a:buFont typeface="Arial" pitchFamily="34" charset="0"/>
        <a:buChar char="–"/>
        <a:defRPr sz="1840" kern="1200">
          <a:solidFill>
            <a:schemeClr val="tx1"/>
          </a:solidFill>
          <a:latin typeface="+mn-lt"/>
          <a:ea typeface="+mn-ea"/>
          <a:cs typeface="+mn-cs"/>
        </a:defRPr>
      </a:lvl4pPr>
      <a:lvl5pPr marL="1892947" indent="-210327" algn="l" defTabSz="841309" rtl="0" eaLnBrk="1" latinLnBrk="0" hangingPunct="1">
        <a:spcBef>
          <a:spcPct val="20000"/>
        </a:spcBef>
        <a:buFont typeface="Arial" pitchFamily="34" charset="0"/>
        <a:buChar char="»"/>
        <a:defRPr sz="1840" kern="1200">
          <a:solidFill>
            <a:schemeClr val="tx1"/>
          </a:solidFill>
          <a:latin typeface="+mn-lt"/>
          <a:ea typeface="+mn-ea"/>
          <a:cs typeface="+mn-cs"/>
        </a:defRPr>
      </a:lvl5pPr>
      <a:lvl6pPr marL="2313602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6pPr>
      <a:lvl7pPr marL="273425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7pPr>
      <a:lvl8pPr marL="3154912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8pPr>
      <a:lvl9pPr marL="3575567" indent="-210327" algn="l" defTabSz="841309" rtl="0" eaLnBrk="1" latinLnBrk="0" hangingPunct="1">
        <a:spcBef>
          <a:spcPct val="20000"/>
        </a:spcBef>
        <a:buFont typeface="Arial" pitchFamily="34" charset="0"/>
        <a:buChar char="•"/>
        <a:defRPr sz="1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1pPr>
      <a:lvl2pPr marL="420655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84130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3pPr>
      <a:lvl4pPr marL="1261964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4pPr>
      <a:lvl5pPr marL="1682620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5pPr>
      <a:lvl6pPr marL="2103275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6pPr>
      <a:lvl7pPr marL="252392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7pPr>
      <a:lvl8pPr marL="2944584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8pPr>
      <a:lvl9pPr marL="3365239" algn="l" defTabSz="841309" rtl="0" eaLnBrk="1" latinLnBrk="0" hangingPunct="1">
        <a:defRPr sz="16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0" y="882267"/>
            <a:ext cx="8283281" cy="722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-300" y="7381354"/>
            <a:ext cx="8283282" cy="523488"/>
          </a:xfrm>
          <a:prstGeom prst="rect">
            <a:avLst/>
          </a:prstGeom>
          <a:gradFill flip="none" rotWithShape="1">
            <a:gsLst>
              <a:gs pos="6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/>
          </a:p>
        </p:txBody>
      </p:sp>
      <p:sp>
        <p:nvSpPr>
          <p:cNvPr id="17" name="矩形 16"/>
          <p:cNvSpPr/>
          <p:nvPr/>
        </p:nvSpPr>
        <p:spPr>
          <a:xfrm rot="10800000">
            <a:off x="13109" y="619948"/>
            <a:ext cx="8374171" cy="1311737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 dirty="0"/>
          </a:p>
        </p:txBody>
      </p:sp>
      <p:sp>
        <p:nvSpPr>
          <p:cNvPr id="29" name="矩形 28"/>
          <p:cNvSpPr/>
          <p:nvPr/>
        </p:nvSpPr>
        <p:spPr>
          <a:xfrm>
            <a:off x="-116077" y="6794936"/>
            <a:ext cx="8435652" cy="1311737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56"/>
          </a:p>
        </p:txBody>
      </p:sp>
      <p:sp>
        <p:nvSpPr>
          <p:cNvPr id="36" name="矩形 35"/>
          <p:cNvSpPr/>
          <p:nvPr/>
        </p:nvSpPr>
        <p:spPr>
          <a:xfrm>
            <a:off x="-302829" y="6832781"/>
            <a:ext cx="8809156" cy="56694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zh-TW" sz="2700" b="1" dirty="0">
              <a:solidFill>
                <a:schemeClr val="tx1"/>
              </a:solidFill>
              <a:latin typeface="Noto Sans CJK TC Black" panose="020B0A00000000000000" pitchFamily="34" charset="-120"/>
              <a:ea typeface="Noto Sans CJK TC Black" panose="020B0A00000000000000" pitchFamily="34" charset="-120"/>
            </a:endParaRPr>
          </a:p>
          <a:p>
            <a:r>
              <a:rPr lang="en-US" altLang="zh-TW" sz="27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zh-TW" altLang="en-US" sz="27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zh-TW" sz="2700" b="1" dirty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112.04.27</a:t>
            </a:r>
            <a:r>
              <a:rPr lang="zh-TW" altLang="en-US" sz="4800" b="1" dirty="0">
                <a:solidFill>
                  <a:schemeClr val="tx1"/>
                </a:solidFill>
                <a:latin typeface="+mn-ea"/>
              </a:rPr>
              <a:t>開標 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拍現狀點交   </a:t>
            </a:r>
            <a:r>
              <a:rPr lang="zh-TW" altLang="en-US" sz="4000" b="1" dirty="0">
                <a:solidFill>
                  <a:schemeClr val="tx1"/>
                </a:solidFill>
                <a:latin typeface="+mn-ea"/>
              </a:rPr>
              <a:t>建</a:t>
            </a:r>
            <a:r>
              <a:rPr lang="en-US" altLang="zh-TW" sz="4000" b="1" u="sng" dirty="0">
                <a:solidFill>
                  <a:srgbClr val="0000FF"/>
                </a:solidFill>
                <a:latin typeface="+mn-ea"/>
              </a:rPr>
              <a:t>20.18</a:t>
            </a:r>
            <a:r>
              <a:rPr lang="zh-TW" altLang="en-US" sz="4000" b="1" dirty="0">
                <a:solidFill>
                  <a:schemeClr val="tx1"/>
                </a:solidFill>
                <a:latin typeface="+mn-ea"/>
              </a:rPr>
              <a:t>坪</a:t>
            </a:r>
            <a:endParaRPr lang="en-US" altLang="zh-TW" sz="4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5667" y="1174901"/>
            <a:ext cx="8283574" cy="514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民權路</a:t>
            </a: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164</a:t>
            </a:r>
            <a:r>
              <a:rPr lang="zh-TW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號</a:t>
            </a: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21</a:t>
            </a:r>
            <a:r>
              <a:rPr lang="zh-TW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樓</a:t>
            </a: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-45+46</a:t>
            </a:r>
            <a:r>
              <a:rPr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【</a:t>
            </a:r>
            <a:r>
              <a:rPr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電梯大樓套房</a:t>
            </a:r>
            <a:r>
              <a:rPr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清松手寫體1" pitchFamily="2" charset="-120"/>
                <a:cs typeface="Times New Roman" panose="02020603050405020304" pitchFamily="18" charset="0"/>
              </a:rPr>
              <a:t>】</a:t>
            </a:r>
            <a:endParaRPr lang="zh-TW" altLang="en-US" sz="2600" b="1" dirty="0">
              <a:ln w="9525">
                <a:solidFill>
                  <a:schemeClr val="bg1"/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ea typeface="清松手寫體1" pitchFamily="2" charset="-120"/>
              <a:cs typeface="Times New Roman" panose="02020603050405020304" pitchFamily="18" charset="0"/>
            </a:endParaRPr>
          </a:p>
        </p:txBody>
      </p:sp>
      <p:grpSp>
        <p:nvGrpSpPr>
          <p:cNvPr id="22" name="群組 21"/>
          <p:cNvGrpSpPr/>
          <p:nvPr/>
        </p:nvGrpSpPr>
        <p:grpSpPr>
          <a:xfrm rot="2723025">
            <a:off x="9422816" y="3106403"/>
            <a:ext cx="537540" cy="495767"/>
            <a:chOff x="-1486821" y="1981035"/>
            <a:chExt cx="739090" cy="682219"/>
          </a:xfrm>
        </p:grpSpPr>
        <p:grpSp>
          <p:nvGrpSpPr>
            <p:cNvPr id="24" name="群組 23"/>
            <p:cNvGrpSpPr/>
            <p:nvPr/>
          </p:nvGrpSpPr>
          <p:grpSpPr>
            <a:xfrm rot="204620">
              <a:off x="-1486821" y="2139559"/>
              <a:ext cx="523695" cy="523695"/>
              <a:chOff x="1584387" y="3168563"/>
              <a:chExt cx="972108" cy="972108"/>
            </a:xfrm>
            <a:solidFill>
              <a:srgbClr val="FFC000"/>
            </a:solidFill>
          </p:grpSpPr>
          <p:sp>
            <p:nvSpPr>
              <p:cNvPr id="27" name="半框架 26"/>
              <p:cNvSpPr/>
              <p:nvPr/>
            </p:nvSpPr>
            <p:spPr>
              <a:xfrm rot="16200000">
                <a:off x="1584387" y="3492599"/>
                <a:ext cx="648072" cy="648072"/>
              </a:xfrm>
              <a:prstGeom prst="halfFrame">
                <a:avLst>
                  <a:gd name="adj1" fmla="val 17932"/>
                  <a:gd name="adj2" fmla="val 169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56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半框架 27"/>
              <p:cNvSpPr/>
              <p:nvPr/>
            </p:nvSpPr>
            <p:spPr>
              <a:xfrm rot="16200000">
                <a:off x="1908423" y="3168563"/>
                <a:ext cx="648072" cy="648072"/>
              </a:xfrm>
              <a:prstGeom prst="halfFrame">
                <a:avLst>
                  <a:gd name="adj1" fmla="val 17932"/>
                  <a:gd name="adj2" fmla="val 1693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56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半框架 24"/>
            <p:cNvSpPr/>
            <p:nvPr/>
          </p:nvSpPr>
          <p:spPr>
            <a:xfrm rot="16404620">
              <a:off x="-1096861" y="1981035"/>
              <a:ext cx="349130" cy="349130"/>
            </a:xfrm>
            <a:prstGeom prst="halfFrame">
              <a:avLst>
                <a:gd name="adj1" fmla="val 17932"/>
                <a:gd name="adj2" fmla="val 1693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56">
                <a:solidFill>
                  <a:schemeClr val="tx1"/>
                </a:solidFill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145646" y="4687578"/>
            <a:ext cx="4924175" cy="214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340" b="1" dirty="0">
                <a:ln w="34925">
                  <a:solidFill>
                    <a:schemeClr val="bg1"/>
                  </a:solidFill>
                </a:ln>
                <a:solidFill>
                  <a:srgbClr val="FF0000"/>
                </a:solidFill>
                <a:latin typeface="+mn-ea"/>
              </a:rPr>
              <a:t>356</a:t>
            </a:r>
            <a:r>
              <a:rPr lang="zh-TW" altLang="en-US" sz="258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萬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765523" y="7567568"/>
            <a:ext cx="8419874" cy="830997"/>
          </a:xfrm>
          <a:prstGeom prst="rect">
            <a:avLst/>
          </a:prstGeom>
          <a:noFill/>
          <a:ln>
            <a:noFill/>
          </a:ln>
          <a:effectLst>
            <a:glow rad="1905000">
              <a:schemeClr val="tx1"/>
            </a:glow>
            <a:innerShdw blurRad="63500" dist="50800" dir="13500000">
              <a:schemeClr val="tx1">
                <a:alpha val="50000"/>
              </a:schemeClr>
            </a:innerShdw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altLang="zh-TW" sz="4800" spc="-276" dirty="0">
                <a:ln w="31750" cap="rnd">
                  <a:solidFill>
                    <a:schemeClr val="tx1"/>
                  </a:solidFill>
                  <a:bevel/>
                </a:ln>
                <a:solidFill>
                  <a:srgbClr val="FFFF00"/>
                </a:solidFill>
                <a:latin typeface="Arial Black" panose="020B0A04020102020204" pitchFamily="34" charset="0"/>
                <a:ea typeface="Microsoft YaHei UI" panose="020B0503020204020204" pitchFamily="34" charset="-122"/>
              </a:rPr>
              <a:t>0915-168333 </a:t>
            </a:r>
            <a:r>
              <a:rPr lang="zh-TW" altLang="en-US" sz="4000" b="1" spc="-276" dirty="0">
                <a:ln w="31750" cap="rnd">
                  <a:solidFill>
                    <a:schemeClr val="tx1"/>
                  </a:solidFill>
                  <a:bevel/>
                </a:ln>
                <a:solidFill>
                  <a:srgbClr val="FF0000"/>
                </a:solidFill>
                <a:latin typeface="辰宇落雁體 Thin Monospaced" panose="02000203000000000000" pitchFamily="2" charset="-120"/>
                <a:ea typeface="辰宇落雁體 Thin Monospaced" panose="02000203000000000000" pitchFamily="2" charset="-120"/>
              </a:rPr>
              <a:t>錢母買法拍</a:t>
            </a:r>
            <a:r>
              <a:rPr lang="zh-TW" altLang="en-US" sz="4000" b="1" spc="-276" dirty="0">
                <a:ln w="31750" cap="rnd">
                  <a:solidFill>
                    <a:schemeClr val="tx1"/>
                  </a:solidFill>
                  <a:bevel/>
                </a:ln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4000" b="1" spc="-276" dirty="0">
              <a:ln w="31750" cap="rnd">
                <a:solidFill>
                  <a:schemeClr val="tx1"/>
                </a:solidFill>
                <a:bevel/>
              </a:ln>
              <a:solidFill>
                <a:srgbClr val="FF0000"/>
              </a:solidFill>
              <a:effectLst>
                <a:outerShdw dist="38100" dir="2460000" algn="ctr" rotWithShape="0">
                  <a:schemeClr val="tx1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-827" y="66905"/>
            <a:ext cx="8354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600" b="1" dirty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highlight>
                  <a:srgbClr val="FF0000"/>
                </a:highlight>
                <a:latin typeface="清松手寫體1" pitchFamily="2" charset="-120"/>
                <a:ea typeface="清松手寫體1" pitchFamily="2" charset="-120"/>
              </a:rPr>
              <a:t>台中市中區</a:t>
            </a:r>
            <a:r>
              <a:rPr lang="zh-TW" altLang="en-US" sz="5400" b="1" dirty="0">
                <a:solidFill>
                  <a:srgbClr val="FFFF00"/>
                </a:solidFill>
                <a:effectLst>
                  <a:glow rad="127000">
                    <a:schemeClr val="tx1">
                      <a:alpha val="66000"/>
                    </a:schemeClr>
                  </a:glow>
                </a:effectLst>
                <a:highlight>
                  <a:srgbClr val="FF0000"/>
                </a:highlight>
                <a:latin typeface="清松手寫體1" pitchFamily="2" charset="-120"/>
                <a:ea typeface="清松手寫體1" pitchFamily="2" charset="-120"/>
              </a:rPr>
              <a:t>法拍屋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18389E1-36B6-49BC-971C-32CA0A98EA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3" y="-17017"/>
            <a:ext cx="1905000" cy="600075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808C8306-EFDC-4FC5-83AF-C2325E340942}"/>
              </a:ext>
            </a:extLst>
          </p:cNvPr>
          <p:cNvSpPr txBox="1"/>
          <p:nvPr/>
        </p:nvSpPr>
        <p:spPr>
          <a:xfrm>
            <a:off x="72083" y="600042"/>
            <a:ext cx="1800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專營台中法拍屋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74EBCF9-C822-49EF-9CB8-B81A98D1BBBE}"/>
              </a:ext>
            </a:extLst>
          </p:cNvPr>
          <p:cNvSpPr txBox="1"/>
          <p:nvPr/>
        </p:nvSpPr>
        <p:spPr>
          <a:xfrm>
            <a:off x="19683" y="1731810"/>
            <a:ext cx="825850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  <a:latin typeface="+mn-ea"/>
              </a:rPr>
              <a:t>【</a:t>
            </a:r>
            <a:r>
              <a:rPr lang="zh-TW" altLang="en-US" sz="2800" b="1" dirty="0">
                <a:solidFill>
                  <a:srgbClr val="0000FF"/>
                </a:solidFill>
                <a:latin typeface="+mn-ea"/>
              </a:rPr>
              <a:t>廣擎天大樓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二戶打通套房</a:t>
            </a:r>
            <a:r>
              <a:rPr lang="en-US" altLang="zh-TW" sz="2800" b="1" dirty="0">
                <a:solidFill>
                  <a:srgbClr val="0000FF"/>
                </a:solidFill>
                <a:latin typeface="+mn-ea"/>
              </a:rPr>
              <a:t>】</a:t>
            </a:r>
            <a:r>
              <a:rPr lang="zh-TW" altLang="en-US" sz="2800" b="1" dirty="0">
                <a:solidFill>
                  <a:srgbClr val="0000FF"/>
                </a:solidFill>
                <a:latin typeface="+mn-ea"/>
              </a:rPr>
              <a:t>近火車站</a:t>
            </a:r>
            <a:r>
              <a:rPr lang="en-US" altLang="zh-TW" sz="2800" b="1" dirty="0">
                <a:solidFill>
                  <a:srgbClr val="0000FF"/>
                </a:solidFill>
                <a:latin typeface="+mn-ea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+mn-ea"/>
              </a:rPr>
              <a:t>教育大學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6631B37-F2DD-4EC8-A26F-8521242360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3" y="7611844"/>
            <a:ext cx="1649580" cy="67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7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1005彰化市中山路三段190巷9號</Template>
  <TotalTime>112</TotalTime>
  <Words>57</Words>
  <Application>Microsoft Office PowerPoint</Application>
  <PresentationFormat>自訂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3" baseType="lpstr">
      <vt:lpstr>Microsoft YaHei UI</vt:lpstr>
      <vt:lpstr>Noto Sans CJK TC Black</vt:lpstr>
      <vt:lpstr>辰宇落雁體 Thin Monospaced</vt:lpstr>
      <vt:lpstr>清松手寫體1</vt:lpstr>
      <vt:lpstr>華康正顏楷體W5</vt:lpstr>
      <vt:lpstr>新細明體</vt:lpstr>
      <vt:lpstr>標楷體</vt:lpstr>
      <vt:lpstr>Arial</vt:lpstr>
      <vt:lpstr>Arial Black</vt:lpstr>
      <vt:lpstr>Calibri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Owner</cp:lastModifiedBy>
  <cp:revision>38</cp:revision>
  <dcterms:created xsi:type="dcterms:W3CDTF">2021-09-13T01:49:34Z</dcterms:created>
  <dcterms:modified xsi:type="dcterms:W3CDTF">2023-04-05T02:40:51Z</dcterms:modified>
</cp:coreProperties>
</file>