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8283575" cy="8281988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5CF77FC1-B545-45E2-90D0-80398CF28378}">
          <p14:sldIdLst/>
        </p14:section>
        <p14:section name="未命名的章節" id="{4732151E-1892-4A4A-AA94-13DE4211F4BA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09" userDrawn="1">
          <p15:clr>
            <a:srgbClr val="A4A3A4"/>
          </p15:clr>
        </p15:guide>
        <p15:guide id="2" pos="26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FF9900"/>
    <a:srgbClr val="6600CC"/>
    <a:srgbClr val="000000"/>
    <a:srgbClr val="FFC000"/>
    <a:srgbClr val="FFCC66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6429" autoAdjust="0"/>
  </p:normalViewPr>
  <p:slideViewPr>
    <p:cSldViewPr>
      <p:cViewPr varScale="1">
        <p:scale>
          <a:sx n="92" d="100"/>
          <a:sy n="92" d="100"/>
        </p:scale>
        <p:origin x="2676" y="90"/>
      </p:cViewPr>
      <p:guideLst>
        <p:guide orient="horz" pos="2609"/>
        <p:guide pos="26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D5EF5-0AA1-43EB-ADEA-1D5BBE523657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3CA1A-F868-4AFE-B403-F4F8C2331D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90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3CA1A-F868-4AFE-B403-F4F8C2331DC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65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1271" y="2572793"/>
            <a:ext cx="7041039" cy="177526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42541" y="4693135"/>
            <a:ext cx="5798501" cy="21165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0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1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3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3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5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C342-58F4-4FBC-934B-E2ABD7C4B131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2DF5-0FC9-4F20-A9E7-891380AB9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8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C342-58F4-4FBC-934B-E2ABD7C4B131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2DF5-0FC9-4F20-A9E7-891380AB9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33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67271" y="366172"/>
            <a:ext cx="1540228" cy="779120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274" y="366172"/>
            <a:ext cx="4486937" cy="779120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C342-58F4-4FBC-934B-E2ABD7C4B131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2DF5-0FC9-4F20-A9E7-891380AB9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397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C342-58F4-4FBC-934B-E2ABD7C4B131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2DF5-0FC9-4F20-A9E7-891380AB9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4346" y="5321953"/>
            <a:ext cx="7041039" cy="1644895"/>
          </a:xfrm>
        </p:spPr>
        <p:txBody>
          <a:bodyPr anchor="t"/>
          <a:lstStyle>
            <a:lvl1pPr algn="l">
              <a:defRPr sz="3679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54346" y="3510260"/>
            <a:ext cx="7041039" cy="1811685"/>
          </a:xfrm>
        </p:spPr>
        <p:txBody>
          <a:bodyPr anchor="b"/>
          <a:lstStyle>
            <a:lvl1pPr marL="0" indent="0">
              <a:buNone/>
              <a:defRPr sz="1840">
                <a:solidFill>
                  <a:schemeClr val="tx1">
                    <a:tint val="75000"/>
                  </a:schemeClr>
                </a:solidFill>
              </a:defRPr>
            </a:lvl1pPr>
            <a:lvl2pPr marL="420655" indent="0">
              <a:buNone/>
              <a:defRPr sz="1656">
                <a:solidFill>
                  <a:schemeClr val="tx1">
                    <a:tint val="75000"/>
                  </a:schemeClr>
                </a:solidFill>
              </a:defRPr>
            </a:lvl2pPr>
            <a:lvl3pPr marL="841309" indent="0">
              <a:buNone/>
              <a:defRPr sz="1472">
                <a:solidFill>
                  <a:schemeClr val="tx1">
                    <a:tint val="75000"/>
                  </a:schemeClr>
                </a:solidFill>
              </a:defRPr>
            </a:lvl3pPr>
            <a:lvl4pPr marL="1261964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4pPr>
            <a:lvl5pPr marL="1682620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5pPr>
            <a:lvl6pPr marL="2103275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6pPr>
            <a:lvl7pPr marL="2523929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7pPr>
            <a:lvl8pPr marL="2944584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8pPr>
            <a:lvl9pPr marL="3365239" indent="0">
              <a:buNone/>
              <a:defRPr sz="12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C342-58F4-4FBC-934B-E2ABD7C4B131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2DF5-0FC9-4F20-A9E7-891380AB9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77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277" y="2129936"/>
            <a:ext cx="3012863" cy="6027447"/>
          </a:xfrm>
        </p:spPr>
        <p:txBody>
          <a:bodyPr/>
          <a:lstStyle>
            <a:lvl1pPr>
              <a:defRPr sz="2576"/>
            </a:lvl1pPr>
            <a:lvl2pPr>
              <a:defRPr sz="2208"/>
            </a:lvl2pPr>
            <a:lvl3pPr>
              <a:defRPr sz="1840"/>
            </a:lvl3pPr>
            <a:lvl4pPr>
              <a:defRPr sz="1656"/>
            </a:lvl4pPr>
            <a:lvl5pPr>
              <a:defRPr sz="1656"/>
            </a:lvl5pPr>
            <a:lvl6pPr>
              <a:defRPr sz="1656"/>
            </a:lvl6pPr>
            <a:lvl7pPr>
              <a:defRPr sz="1656"/>
            </a:lvl7pPr>
            <a:lvl8pPr>
              <a:defRPr sz="1656"/>
            </a:lvl8pPr>
            <a:lvl9pPr>
              <a:defRPr sz="165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93195" y="2129936"/>
            <a:ext cx="3014302" cy="6027447"/>
          </a:xfrm>
        </p:spPr>
        <p:txBody>
          <a:bodyPr/>
          <a:lstStyle>
            <a:lvl1pPr>
              <a:defRPr sz="2576"/>
            </a:lvl1pPr>
            <a:lvl2pPr>
              <a:defRPr sz="2208"/>
            </a:lvl2pPr>
            <a:lvl3pPr>
              <a:defRPr sz="1840"/>
            </a:lvl3pPr>
            <a:lvl4pPr>
              <a:defRPr sz="1656"/>
            </a:lvl4pPr>
            <a:lvl5pPr>
              <a:defRPr sz="1656"/>
            </a:lvl5pPr>
            <a:lvl6pPr>
              <a:defRPr sz="1656"/>
            </a:lvl6pPr>
            <a:lvl7pPr>
              <a:defRPr sz="1656"/>
            </a:lvl7pPr>
            <a:lvl8pPr>
              <a:defRPr sz="1656"/>
            </a:lvl8pPr>
            <a:lvl9pPr>
              <a:defRPr sz="165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C342-58F4-4FBC-934B-E2ABD7C4B131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2DF5-0FC9-4F20-A9E7-891380AB9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949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4182" y="331672"/>
            <a:ext cx="7455219" cy="1380332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14183" y="1853865"/>
            <a:ext cx="3660017" cy="772601"/>
          </a:xfrm>
        </p:spPr>
        <p:txBody>
          <a:bodyPr anchor="b"/>
          <a:lstStyle>
            <a:lvl1pPr marL="0" indent="0">
              <a:buNone/>
              <a:defRPr sz="2208" b="1"/>
            </a:lvl1pPr>
            <a:lvl2pPr marL="420655" indent="0">
              <a:buNone/>
              <a:defRPr sz="1840" b="1"/>
            </a:lvl2pPr>
            <a:lvl3pPr marL="841309" indent="0">
              <a:buNone/>
              <a:defRPr sz="1656" b="1"/>
            </a:lvl3pPr>
            <a:lvl4pPr marL="1261964" indent="0">
              <a:buNone/>
              <a:defRPr sz="1472" b="1"/>
            </a:lvl4pPr>
            <a:lvl5pPr marL="1682620" indent="0">
              <a:buNone/>
              <a:defRPr sz="1472" b="1"/>
            </a:lvl5pPr>
            <a:lvl6pPr marL="2103275" indent="0">
              <a:buNone/>
              <a:defRPr sz="1472" b="1"/>
            </a:lvl6pPr>
            <a:lvl7pPr marL="2523929" indent="0">
              <a:buNone/>
              <a:defRPr sz="1472" b="1"/>
            </a:lvl7pPr>
            <a:lvl8pPr marL="2944584" indent="0">
              <a:buNone/>
              <a:defRPr sz="1472" b="1"/>
            </a:lvl8pPr>
            <a:lvl9pPr marL="3365239" indent="0">
              <a:buNone/>
              <a:defRPr sz="147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4183" y="2626464"/>
            <a:ext cx="3660017" cy="4771729"/>
          </a:xfrm>
        </p:spPr>
        <p:txBody>
          <a:bodyPr/>
          <a:lstStyle>
            <a:lvl1pPr>
              <a:defRPr sz="2208"/>
            </a:lvl1pPr>
            <a:lvl2pPr>
              <a:defRPr sz="1840"/>
            </a:lvl2pPr>
            <a:lvl3pPr>
              <a:defRPr sz="1656"/>
            </a:lvl3pPr>
            <a:lvl4pPr>
              <a:defRPr sz="1472"/>
            </a:lvl4pPr>
            <a:lvl5pPr>
              <a:defRPr sz="1472"/>
            </a:lvl5pPr>
            <a:lvl6pPr>
              <a:defRPr sz="1472"/>
            </a:lvl6pPr>
            <a:lvl7pPr>
              <a:defRPr sz="1472"/>
            </a:lvl7pPr>
            <a:lvl8pPr>
              <a:defRPr sz="1472"/>
            </a:lvl8pPr>
            <a:lvl9pPr>
              <a:defRPr sz="14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207944" y="1853865"/>
            <a:ext cx="3661454" cy="772601"/>
          </a:xfrm>
        </p:spPr>
        <p:txBody>
          <a:bodyPr anchor="b"/>
          <a:lstStyle>
            <a:lvl1pPr marL="0" indent="0">
              <a:buNone/>
              <a:defRPr sz="2208" b="1"/>
            </a:lvl1pPr>
            <a:lvl2pPr marL="420655" indent="0">
              <a:buNone/>
              <a:defRPr sz="1840" b="1"/>
            </a:lvl2pPr>
            <a:lvl3pPr marL="841309" indent="0">
              <a:buNone/>
              <a:defRPr sz="1656" b="1"/>
            </a:lvl3pPr>
            <a:lvl4pPr marL="1261964" indent="0">
              <a:buNone/>
              <a:defRPr sz="1472" b="1"/>
            </a:lvl4pPr>
            <a:lvl5pPr marL="1682620" indent="0">
              <a:buNone/>
              <a:defRPr sz="1472" b="1"/>
            </a:lvl5pPr>
            <a:lvl6pPr marL="2103275" indent="0">
              <a:buNone/>
              <a:defRPr sz="1472" b="1"/>
            </a:lvl6pPr>
            <a:lvl7pPr marL="2523929" indent="0">
              <a:buNone/>
              <a:defRPr sz="1472" b="1"/>
            </a:lvl7pPr>
            <a:lvl8pPr marL="2944584" indent="0">
              <a:buNone/>
              <a:defRPr sz="1472" b="1"/>
            </a:lvl8pPr>
            <a:lvl9pPr marL="3365239" indent="0">
              <a:buNone/>
              <a:defRPr sz="147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207944" y="2626464"/>
            <a:ext cx="3661454" cy="4771729"/>
          </a:xfrm>
        </p:spPr>
        <p:txBody>
          <a:bodyPr/>
          <a:lstStyle>
            <a:lvl1pPr>
              <a:defRPr sz="2208"/>
            </a:lvl1pPr>
            <a:lvl2pPr>
              <a:defRPr sz="1840"/>
            </a:lvl2pPr>
            <a:lvl3pPr>
              <a:defRPr sz="1656"/>
            </a:lvl3pPr>
            <a:lvl4pPr>
              <a:defRPr sz="1472"/>
            </a:lvl4pPr>
            <a:lvl5pPr>
              <a:defRPr sz="1472"/>
            </a:lvl5pPr>
            <a:lvl6pPr>
              <a:defRPr sz="1472"/>
            </a:lvl6pPr>
            <a:lvl7pPr>
              <a:defRPr sz="1472"/>
            </a:lvl7pPr>
            <a:lvl8pPr>
              <a:defRPr sz="1472"/>
            </a:lvl8pPr>
            <a:lvl9pPr>
              <a:defRPr sz="14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C342-58F4-4FBC-934B-E2ABD7C4B131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2DF5-0FC9-4F20-A9E7-891380AB9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47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C342-58F4-4FBC-934B-E2ABD7C4B131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2DF5-0FC9-4F20-A9E7-891380AB9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63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C342-58F4-4FBC-934B-E2ABD7C4B131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2DF5-0FC9-4F20-A9E7-891380AB9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82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4182" y="329745"/>
            <a:ext cx="2725240" cy="1403337"/>
          </a:xfrm>
        </p:spPr>
        <p:txBody>
          <a:bodyPr anchor="b"/>
          <a:lstStyle>
            <a:lvl1pPr algn="l">
              <a:defRPr sz="184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649" y="329746"/>
            <a:ext cx="4630748" cy="7068447"/>
          </a:xfrm>
        </p:spPr>
        <p:txBody>
          <a:bodyPr/>
          <a:lstStyle>
            <a:lvl1pPr>
              <a:defRPr sz="2944"/>
            </a:lvl1pPr>
            <a:lvl2pPr>
              <a:defRPr sz="2576"/>
            </a:lvl2pPr>
            <a:lvl3pPr>
              <a:defRPr sz="2208"/>
            </a:lvl3pPr>
            <a:lvl4pPr>
              <a:defRPr sz="1840"/>
            </a:lvl4pPr>
            <a:lvl5pPr>
              <a:defRPr sz="1840"/>
            </a:lvl5pPr>
            <a:lvl6pPr>
              <a:defRPr sz="1840"/>
            </a:lvl6pPr>
            <a:lvl7pPr>
              <a:defRPr sz="1840"/>
            </a:lvl7pPr>
            <a:lvl8pPr>
              <a:defRPr sz="1840"/>
            </a:lvl8pPr>
            <a:lvl9pPr>
              <a:defRPr sz="184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4182" y="1733083"/>
            <a:ext cx="2725240" cy="5665110"/>
          </a:xfrm>
        </p:spPr>
        <p:txBody>
          <a:bodyPr/>
          <a:lstStyle>
            <a:lvl1pPr marL="0" indent="0">
              <a:buNone/>
              <a:defRPr sz="1288"/>
            </a:lvl1pPr>
            <a:lvl2pPr marL="420655" indent="0">
              <a:buNone/>
              <a:defRPr sz="1104"/>
            </a:lvl2pPr>
            <a:lvl3pPr marL="841309" indent="0">
              <a:buNone/>
              <a:defRPr sz="920"/>
            </a:lvl3pPr>
            <a:lvl4pPr marL="1261964" indent="0">
              <a:buNone/>
              <a:defRPr sz="828"/>
            </a:lvl4pPr>
            <a:lvl5pPr marL="1682620" indent="0">
              <a:buNone/>
              <a:defRPr sz="828"/>
            </a:lvl5pPr>
            <a:lvl6pPr marL="2103275" indent="0">
              <a:buNone/>
              <a:defRPr sz="828"/>
            </a:lvl6pPr>
            <a:lvl7pPr marL="2523929" indent="0">
              <a:buNone/>
              <a:defRPr sz="828"/>
            </a:lvl7pPr>
            <a:lvl8pPr marL="2944584" indent="0">
              <a:buNone/>
              <a:defRPr sz="828"/>
            </a:lvl8pPr>
            <a:lvl9pPr marL="3365239" indent="0">
              <a:buNone/>
              <a:defRPr sz="828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C342-58F4-4FBC-934B-E2ABD7C4B131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2DF5-0FC9-4F20-A9E7-891380AB9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100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3641" y="5797400"/>
            <a:ext cx="4970145" cy="684415"/>
          </a:xfrm>
        </p:spPr>
        <p:txBody>
          <a:bodyPr anchor="b"/>
          <a:lstStyle>
            <a:lvl1pPr algn="l">
              <a:defRPr sz="184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623641" y="740011"/>
            <a:ext cx="4970145" cy="4969193"/>
          </a:xfrm>
        </p:spPr>
        <p:txBody>
          <a:bodyPr/>
          <a:lstStyle>
            <a:lvl1pPr marL="0" indent="0">
              <a:buNone/>
              <a:defRPr sz="2944"/>
            </a:lvl1pPr>
            <a:lvl2pPr marL="420655" indent="0">
              <a:buNone/>
              <a:defRPr sz="2576"/>
            </a:lvl2pPr>
            <a:lvl3pPr marL="841309" indent="0">
              <a:buNone/>
              <a:defRPr sz="2208"/>
            </a:lvl3pPr>
            <a:lvl4pPr marL="1261964" indent="0">
              <a:buNone/>
              <a:defRPr sz="1840"/>
            </a:lvl4pPr>
            <a:lvl5pPr marL="1682620" indent="0">
              <a:buNone/>
              <a:defRPr sz="1840"/>
            </a:lvl5pPr>
            <a:lvl6pPr marL="2103275" indent="0">
              <a:buNone/>
              <a:defRPr sz="1840"/>
            </a:lvl6pPr>
            <a:lvl7pPr marL="2523929" indent="0">
              <a:buNone/>
              <a:defRPr sz="1840"/>
            </a:lvl7pPr>
            <a:lvl8pPr marL="2944584" indent="0">
              <a:buNone/>
              <a:defRPr sz="1840"/>
            </a:lvl8pPr>
            <a:lvl9pPr marL="3365239" indent="0">
              <a:buNone/>
              <a:defRPr sz="184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23641" y="6481806"/>
            <a:ext cx="4970145" cy="971983"/>
          </a:xfrm>
        </p:spPr>
        <p:txBody>
          <a:bodyPr/>
          <a:lstStyle>
            <a:lvl1pPr marL="0" indent="0">
              <a:buNone/>
              <a:defRPr sz="1288"/>
            </a:lvl1pPr>
            <a:lvl2pPr marL="420655" indent="0">
              <a:buNone/>
              <a:defRPr sz="1104"/>
            </a:lvl2pPr>
            <a:lvl3pPr marL="841309" indent="0">
              <a:buNone/>
              <a:defRPr sz="920"/>
            </a:lvl3pPr>
            <a:lvl4pPr marL="1261964" indent="0">
              <a:buNone/>
              <a:defRPr sz="828"/>
            </a:lvl4pPr>
            <a:lvl5pPr marL="1682620" indent="0">
              <a:buNone/>
              <a:defRPr sz="828"/>
            </a:lvl5pPr>
            <a:lvl6pPr marL="2103275" indent="0">
              <a:buNone/>
              <a:defRPr sz="828"/>
            </a:lvl6pPr>
            <a:lvl7pPr marL="2523929" indent="0">
              <a:buNone/>
              <a:defRPr sz="828"/>
            </a:lvl7pPr>
            <a:lvl8pPr marL="2944584" indent="0">
              <a:buNone/>
              <a:defRPr sz="828"/>
            </a:lvl8pPr>
            <a:lvl9pPr marL="3365239" indent="0">
              <a:buNone/>
              <a:defRPr sz="828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C342-58F4-4FBC-934B-E2ABD7C4B131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C2DF5-0FC9-4F20-A9E7-891380AB9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642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14182" y="331672"/>
            <a:ext cx="7455219" cy="138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14182" y="1932464"/>
            <a:ext cx="7455219" cy="5465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14181" y="7676185"/>
            <a:ext cx="1932834" cy="4409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FC342-58F4-4FBC-934B-E2ABD7C4B131}" type="datetimeFigureOut">
              <a:rPr lang="zh-TW" altLang="en-US" smtClean="0"/>
              <a:t>2023/3/27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830222" y="7676185"/>
            <a:ext cx="2623133" cy="4409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936564" y="7676185"/>
            <a:ext cx="1932834" cy="4409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C2DF5-0FC9-4F20-A9E7-891380AB97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794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41309" rtl="0" eaLnBrk="1" latinLnBrk="0" hangingPunct="1">
        <a:spcBef>
          <a:spcPct val="0"/>
        </a:spcBef>
        <a:buNone/>
        <a:defRPr sz="40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5491" indent="-315491" algn="l" defTabSz="841309" rtl="0" eaLnBrk="1" latinLnBrk="0" hangingPunct="1">
        <a:spcBef>
          <a:spcPct val="20000"/>
        </a:spcBef>
        <a:buFont typeface="Arial" pitchFamily="34" charset="0"/>
        <a:buChar char="•"/>
        <a:defRPr sz="2944" kern="1200">
          <a:solidFill>
            <a:schemeClr val="tx1"/>
          </a:solidFill>
          <a:latin typeface="+mn-lt"/>
          <a:ea typeface="+mn-ea"/>
          <a:cs typeface="+mn-cs"/>
        </a:defRPr>
      </a:lvl1pPr>
      <a:lvl2pPr marL="683563" indent="-262909" algn="l" defTabSz="841309" rtl="0" eaLnBrk="1" latinLnBrk="0" hangingPunct="1">
        <a:spcBef>
          <a:spcPct val="20000"/>
        </a:spcBef>
        <a:buFont typeface="Arial" pitchFamily="34" charset="0"/>
        <a:buChar char="–"/>
        <a:defRPr sz="2576" kern="1200">
          <a:solidFill>
            <a:schemeClr val="tx1"/>
          </a:solidFill>
          <a:latin typeface="+mn-lt"/>
          <a:ea typeface="+mn-ea"/>
          <a:cs typeface="+mn-cs"/>
        </a:defRPr>
      </a:lvl2pPr>
      <a:lvl3pPr marL="1051637" indent="-210327" algn="l" defTabSz="841309" rtl="0" eaLnBrk="1" latinLnBrk="0" hangingPunct="1">
        <a:spcBef>
          <a:spcPct val="20000"/>
        </a:spcBef>
        <a:buFont typeface="Arial" pitchFamily="34" charset="0"/>
        <a:buChar char="•"/>
        <a:defRPr sz="2208" kern="1200">
          <a:solidFill>
            <a:schemeClr val="tx1"/>
          </a:solidFill>
          <a:latin typeface="+mn-lt"/>
          <a:ea typeface="+mn-ea"/>
          <a:cs typeface="+mn-cs"/>
        </a:defRPr>
      </a:lvl3pPr>
      <a:lvl4pPr marL="1472292" indent="-210327" algn="l" defTabSz="841309" rtl="0" eaLnBrk="1" latinLnBrk="0" hangingPunct="1">
        <a:spcBef>
          <a:spcPct val="20000"/>
        </a:spcBef>
        <a:buFont typeface="Arial" pitchFamily="34" charset="0"/>
        <a:buChar char="–"/>
        <a:defRPr sz="1840" kern="1200">
          <a:solidFill>
            <a:schemeClr val="tx1"/>
          </a:solidFill>
          <a:latin typeface="+mn-lt"/>
          <a:ea typeface="+mn-ea"/>
          <a:cs typeface="+mn-cs"/>
        </a:defRPr>
      </a:lvl4pPr>
      <a:lvl5pPr marL="1892947" indent="-210327" algn="l" defTabSz="841309" rtl="0" eaLnBrk="1" latinLnBrk="0" hangingPunct="1">
        <a:spcBef>
          <a:spcPct val="20000"/>
        </a:spcBef>
        <a:buFont typeface="Arial" pitchFamily="34" charset="0"/>
        <a:buChar char="»"/>
        <a:defRPr sz="1840" kern="1200">
          <a:solidFill>
            <a:schemeClr val="tx1"/>
          </a:solidFill>
          <a:latin typeface="+mn-lt"/>
          <a:ea typeface="+mn-ea"/>
          <a:cs typeface="+mn-cs"/>
        </a:defRPr>
      </a:lvl5pPr>
      <a:lvl6pPr marL="2313602" indent="-210327" algn="l" defTabSz="841309" rtl="0" eaLnBrk="1" latinLnBrk="0" hangingPunct="1">
        <a:spcBef>
          <a:spcPct val="20000"/>
        </a:spcBef>
        <a:buFont typeface="Arial" pitchFamily="34" charset="0"/>
        <a:buChar char="•"/>
        <a:defRPr sz="1840" kern="1200">
          <a:solidFill>
            <a:schemeClr val="tx1"/>
          </a:solidFill>
          <a:latin typeface="+mn-lt"/>
          <a:ea typeface="+mn-ea"/>
          <a:cs typeface="+mn-cs"/>
        </a:defRPr>
      </a:lvl6pPr>
      <a:lvl7pPr marL="2734257" indent="-210327" algn="l" defTabSz="841309" rtl="0" eaLnBrk="1" latinLnBrk="0" hangingPunct="1">
        <a:spcBef>
          <a:spcPct val="20000"/>
        </a:spcBef>
        <a:buFont typeface="Arial" pitchFamily="34" charset="0"/>
        <a:buChar char="•"/>
        <a:defRPr sz="1840" kern="1200">
          <a:solidFill>
            <a:schemeClr val="tx1"/>
          </a:solidFill>
          <a:latin typeface="+mn-lt"/>
          <a:ea typeface="+mn-ea"/>
          <a:cs typeface="+mn-cs"/>
        </a:defRPr>
      </a:lvl7pPr>
      <a:lvl8pPr marL="3154912" indent="-210327" algn="l" defTabSz="841309" rtl="0" eaLnBrk="1" latinLnBrk="0" hangingPunct="1">
        <a:spcBef>
          <a:spcPct val="20000"/>
        </a:spcBef>
        <a:buFont typeface="Arial" pitchFamily="34" charset="0"/>
        <a:buChar char="•"/>
        <a:defRPr sz="1840" kern="1200">
          <a:solidFill>
            <a:schemeClr val="tx1"/>
          </a:solidFill>
          <a:latin typeface="+mn-lt"/>
          <a:ea typeface="+mn-ea"/>
          <a:cs typeface="+mn-cs"/>
        </a:defRPr>
      </a:lvl8pPr>
      <a:lvl9pPr marL="3575567" indent="-210327" algn="l" defTabSz="841309" rtl="0" eaLnBrk="1" latinLnBrk="0" hangingPunct="1">
        <a:spcBef>
          <a:spcPct val="20000"/>
        </a:spcBef>
        <a:buFont typeface="Arial" pitchFamily="34" charset="0"/>
        <a:buChar char="•"/>
        <a:defRPr sz="18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841309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1pPr>
      <a:lvl2pPr marL="420655" algn="l" defTabSz="841309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2pPr>
      <a:lvl3pPr marL="841309" algn="l" defTabSz="841309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3pPr>
      <a:lvl4pPr marL="1261964" algn="l" defTabSz="841309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4pPr>
      <a:lvl5pPr marL="1682620" algn="l" defTabSz="841309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5pPr>
      <a:lvl6pPr marL="2103275" algn="l" defTabSz="841309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6pPr>
      <a:lvl7pPr marL="2523929" algn="l" defTabSz="841309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7pPr>
      <a:lvl8pPr marL="2944584" algn="l" defTabSz="841309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8pPr>
      <a:lvl9pPr marL="3365239" algn="l" defTabSz="841309" rtl="0" eaLnBrk="1" latinLnBrk="0" hangingPunct="1">
        <a:defRPr sz="16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78" y="701249"/>
            <a:ext cx="8240735" cy="725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-300" y="7381354"/>
            <a:ext cx="8283282" cy="523488"/>
          </a:xfrm>
          <a:prstGeom prst="rect">
            <a:avLst/>
          </a:prstGeom>
          <a:gradFill flip="none" rotWithShape="1">
            <a:gsLst>
              <a:gs pos="6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56"/>
          </a:p>
        </p:txBody>
      </p:sp>
      <p:sp>
        <p:nvSpPr>
          <p:cNvPr id="17" name="矩形 16"/>
          <p:cNvSpPr/>
          <p:nvPr/>
        </p:nvSpPr>
        <p:spPr>
          <a:xfrm rot="10800000">
            <a:off x="-27709" y="536672"/>
            <a:ext cx="8374171" cy="1311737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56"/>
          </a:p>
        </p:txBody>
      </p:sp>
      <p:sp>
        <p:nvSpPr>
          <p:cNvPr id="29" name="矩形 28"/>
          <p:cNvSpPr/>
          <p:nvPr/>
        </p:nvSpPr>
        <p:spPr>
          <a:xfrm>
            <a:off x="-116077" y="6794936"/>
            <a:ext cx="8435652" cy="1311737"/>
          </a:xfrm>
          <a:prstGeom prst="rect">
            <a:avLst/>
          </a:prstGeom>
          <a:gradFill flip="none" rotWithShape="1">
            <a:gsLst>
              <a:gs pos="6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56"/>
          </a:p>
        </p:txBody>
      </p:sp>
      <p:sp>
        <p:nvSpPr>
          <p:cNvPr id="36" name="矩形 35"/>
          <p:cNvSpPr/>
          <p:nvPr/>
        </p:nvSpPr>
        <p:spPr>
          <a:xfrm>
            <a:off x="-249533" y="6946185"/>
            <a:ext cx="8809156" cy="56694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zh-TW" sz="2700" b="1" dirty="0">
              <a:solidFill>
                <a:schemeClr val="tx1"/>
              </a:solidFill>
              <a:latin typeface="Noto Sans CJK TC Black" panose="020B0A00000000000000" pitchFamily="34" charset="-120"/>
              <a:ea typeface="Noto Sans CJK TC Black" panose="020B0A00000000000000" pitchFamily="34" charset="-120"/>
            </a:endParaRPr>
          </a:p>
          <a:p>
            <a:r>
              <a:rPr lang="en-US" altLang="zh-TW" sz="2700" b="1" dirty="0">
                <a:solidFill>
                  <a:schemeClr val="tx1"/>
                </a:solidFill>
                <a:latin typeface="Noto Sans CJK TC Black" panose="020B0A00000000000000" pitchFamily="34" charset="-120"/>
                <a:ea typeface="Noto Sans CJK TC Black" panose="020B0A00000000000000" pitchFamily="34" charset="-120"/>
              </a:rPr>
              <a:t>   </a:t>
            </a:r>
            <a:r>
              <a:rPr lang="en-US" altLang="zh-TW" sz="4800" b="1" dirty="0">
                <a:solidFill>
                  <a:schemeClr val="tx1"/>
                </a:solidFill>
                <a:latin typeface="+mn-ea"/>
              </a:rPr>
              <a:t>112.04.26</a:t>
            </a:r>
            <a:r>
              <a:rPr lang="zh-TW" altLang="en-US" sz="3200" b="1" dirty="0">
                <a:solidFill>
                  <a:schemeClr val="tx1"/>
                </a:solidFill>
                <a:latin typeface="+mn-ea"/>
              </a:rPr>
              <a:t>開標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第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1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拍點交  </a:t>
            </a:r>
            <a:r>
              <a:rPr lang="zh-TW" altLang="en-US" sz="3600" b="1" dirty="0">
                <a:solidFill>
                  <a:schemeClr val="tx1"/>
                </a:solidFill>
                <a:latin typeface="+mn-ea"/>
              </a:rPr>
              <a:t>建</a:t>
            </a:r>
            <a:r>
              <a:rPr lang="en-US" altLang="zh-TW" sz="2800" b="1" u="sng" dirty="0">
                <a:solidFill>
                  <a:srgbClr val="0000FF"/>
                </a:solidFill>
                <a:latin typeface="+mn-ea"/>
              </a:rPr>
              <a:t>69.7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</a:rPr>
              <a:t>坪  </a:t>
            </a:r>
            <a:r>
              <a:rPr lang="zh-TW" altLang="en-US" sz="3600" b="1" dirty="0">
                <a:solidFill>
                  <a:schemeClr val="tx1"/>
                </a:solidFill>
                <a:latin typeface="+mn-ea"/>
              </a:rPr>
              <a:t>地</a:t>
            </a:r>
            <a:r>
              <a:rPr lang="en-US" altLang="zh-TW" sz="2800" b="1" u="sng" dirty="0">
                <a:solidFill>
                  <a:srgbClr val="FF0000"/>
                </a:solidFill>
                <a:latin typeface="+mn-ea"/>
              </a:rPr>
              <a:t>18.15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坪</a:t>
            </a:r>
          </a:p>
          <a:p>
            <a:endParaRPr lang="en-US" altLang="zh-TW" sz="3600" b="1" dirty="0">
              <a:solidFill>
                <a:schemeClr val="tx1"/>
              </a:solidFill>
              <a:latin typeface="Noto Sans CJK TC Black" panose="020B0A00000000000000" pitchFamily="34" charset="-120"/>
              <a:ea typeface="Noto Sans CJK TC Black" panose="020B0A00000000000000" pitchFamily="34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-34677" y="1073781"/>
            <a:ext cx="8283574" cy="514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40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義勇街</a:t>
            </a:r>
            <a:r>
              <a:rPr lang="en-US" altLang="zh-TW" sz="40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67</a:t>
            </a:r>
            <a:r>
              <a:rPr lang="zh-TW" altLang="en-US" sz="40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號</a:t>
            </a:r>
            <a:r>
              <a:rPr lang="en-US" altLang="zh-TW" sz="40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r>
            <a:r>
              <a:rPr lang="zh-TW" altLang="en-US" sz="40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層樓</a:t>
            </a:r>
            <a:r>
              <a:rPr lang="en-US" altLang="zh-TW" sz="2800" b="1" dirty="0">
                <a:solidFill>
                  <a:srgbClr val="0000FF"/>
                </a:solidFill>
                <a:latin typeface="+mj-ea"/>
                <a:ea typeface="+mj-ea"/>
              </a:rPr>
              <a:t>【</a:t>
            </a:r>
            <a:r>
              <a:rPr lang="zh-TW" altLang="en-US" sz="2800" b="1" dirty="0">
                <a:solidFill>
                  <a:srgbClr val="0000FF"/>
                </a:solidFill>
                <a:latin typeface="+mj-ea"/>
                <a:ea typeface="+mj-ea"/>
              </a:rPr>
              <a:t>透天店面</a:t>
            </a:r>
            <a:r>
              <a:rPr lang="en-US" altLang="zh-TW" sz="2800" b="1" dirty="0">
                <a:solidFill>
                  <a:srgbClr val="0000FF"/>
                </a:solidFill>
                <a:latin typeface="+mj-ea"/>
                <a:ea typeface="+mj-ea"/>
              </a:rPr>
              <a:t>】</a:t>
            </a:r>
            <a:endParaRPr lang="zh-TW" altLang="en-US" sz="2800" b="1" dirty="0">
              <a:ln w="9525">
                <a:solidFill>
                  <a:schemeClr val="bg1"/>
                </a:solidFill>
              </a:ln>
              <a:solidFill>
                <a:srgbClr val="0000FF"/>
              </a:solidFill>
              <a:latin typeface="+mj-ea"/>
              <a:ea typeface="+mj-ea"/>
            </a:endParaRPr>
          </a:p>
        </p:txBody>
      </p:sp>
      <p:grpSp>
        <p:nvGrpSpPr>
          <p:cNvPr id="22" name="群組 21"/>
          <p:cNvGrpSpPr/>
          <p:nvPr/>
        </p:nvGrpSpPr>
        <p:grpSpPr>
          <a:xfrm rot="2723025">
            <a:off x="9422816" y="3106403"/>
            <a:ext cx="537540" cy="495767"/>
            <a:chOff x="-1486821" y="1981035"/>
            <a:chExt cx="739090" cy="682219"/>
          </a:xfrm>
        </p:grpSpPr>
        <p:grpSp>
          <p:nvGrpSpPr>
            <p:cNvPr id="24" name="群組 23"/>
            <p:cNvGrpSpPr/>
            <p:nvPr/>
          </p:nvGrpSpPr>
          <p:grpSpPr>
            <a:xfrm rot="204620">
              <a:off x="-1486821" y="2139559"/>
              <a:ext cx="523695" cy="523695"/>
              <a:chOff x="1584387" y="3168563"/>
              <a:chExt cx="972108" cy="972108"/>
            </a:xfrm>
            <a:solidFill>
              <a:srgbClr val="FFC000"/>
            </a:solidFill>
          </p:grpSpPr>
          <p:sp>
            <p:nvSpPr>
              <p:cNvPr id="27" name="半框架 26"/>
              <p:cNvSpPr/>
              <p:nvPr/>
            </p:nvSpPr>
            <p:spPr>
              <a:xfrm rot="16200000">
                <a:off x="1584387" y="3492599"/>
                <a:ext cx="648072" cy="648072"/>
              </a:xfrm>
              <a:prstGeom prst="halfFrame">
                <a:avLst>
                  <a:gd name="adj1" fmla="val 17932"/>
                  <a:gd name="adj2" fmla="val 16938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56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半框架 27"/>
              <p:cNvSpPr/>
              <p:nvPr/>
            </p:nvSpPr>
            <p:spPr>
              <a:xfrm rot="16200000">
                <a:off x="1908423" y="3168563"/>
                <a:ext cx="648072" cy="648072"/>
              </a:xfrm>
              <a:prstGeom prst="halfFrame">
                <a:avLst>
                  <a:gd name="adj1" fmla="val 17932"/>
                  <a:gd name="adj2" fmla="val 16938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56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半框架 24"/>
            <p:cNvSpPr/>
            <p:nvPr/>
          </p:nvSpPr>
          <p:spPr>
            <a:xfrm rot="16404620">
              <a:off x="-1096861" y="1981035"/>
              <a:ext cx="349130" cy="349130"/>
            </a:xfrm>
            <a:prstGeom prst="halfFrame">
              <a:avLst>
                <a:gd name="adj1" fmla="val 17932"/>
                <a:gd name="adj2" fmla="val 1693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56">
                <a:solidFill>
                  <a:schemeClr val="tx1"/>
                </a:solidFill>
              </a:endParaRPr>
            </a:p>
          </p:txBody>
        </p:sp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3" y="7641630"/>
            <a:ext cx="1393197" cy="44243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45646" y="4687578"/>
            <a:ext cx="4924175" cy="214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340" b="1" dirty="0">
                <a:ln w="349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ea"/>
              </a:rPr>
              <a:t>3015</a:t>
            </a:r>
            <a:r>
              <a:rPr lang="zh-TW" altLang="en-US" sz="258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萬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418520" y="7535734"/>
            <a:ext cx="8571260" cy="769441"/>
          </a:xfrm>
          <a:prstGeom prst="rect">
            <a:avLst/>
          </a:prstGeom>
          <a:noFill/>
          <a:ln>
            <a:noFill/>
          </a:ln>
          <a:effectLst>
            <a:glow rad="1905000">
              <a:schemeClr val="tx1"/>
            </a:glow>
            <a:innerShdw blurRad="63500" dist="50800" dir="13500000">
              <a:schemeClr val="tx1">
                <a:alpha val="50000"/>
              </a:schemeClr>
            </a:innerShdw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altLang="zh-TW" sz="4400" spc="-276" dirty="0">
                <a:ln w="31750" cap="rnd">
                  <a:solidFill>
                    <a:schemeClr val="tx1"/>
                  </a:solidFill>
                  <a:bevel/>
                </a:ln>
                <a:solidFill>
                  <a:srgbClr val="FFFF00"/>
                </a:solidFill>
                <a:latin typeface="Arial Black" panose="020B0A04020102020204" pitchFamily="34" charset="0"/>
                <a:ea typeface="Noto Sans CJK TC Black" panose="020B0A00000000000000" pitchFamily="34" charset="-120"/>
              </a:rPr>
              <a:t>0915-168333 </a:t>
            </a:r>
            <a:r>
              <a:rPr lang="en-US" altLang="zh-TW" sz="3600" spc="-276" dirty="0">
                <a:ln w="31750" cap="rnd">
                  <a:solidFill>
                    <a:schemeClr val="tx1"/>
                  </a:solidFill>
                  <a:bevel/>
                </a:ln>
                <a:solidFill>
                  <a:srgbClr val="FFFF00"/>
                </a:solidFill>
                <a:latin typeface="Arial Black" panose="020B0A04020102020204" pitchFamily="34" charset="0"/>
                <a:ea typeface="Noto Sans CJK TC Black" panose="020B0A00000000000000" pitchFamily="34" charset="-120"/>
              </a:rPr>
              <a:t>   </a:t>
            </a:r>
            <a:r>
              <a:rPr lang="zh-TW" altLang="en-US" sz="4400" spc="-276" dirty="0">
                <a:ln w="31750" cap="rnd">
                  <a:solidFill>
                    <a:schemeClr val="tx1"/>
                  </a:solidFill>
                  <a:bevel/>
                </a:ln>
                <a:solidFill>
                  <a:srgbClr val="FF0000"/>
                </a:solidFill>
                <a:latin typeface="清松手寫體1" pitchFamily="2" charset="-120"/>
                <a:ea typeface="清松手寫體1" pitchFamily="2" charset="-120"/>
              </a:rPr>
              <a:t>錢母買法拍</a:t>
            </a:r>
            <a:endParaRPr lang="en-US" altLang="zh-TW" sz="4400" spc="-276" dirty="0">
              <a:ln w="31750" cap="rnd">
                <a:solidFill>
                  <a:schemeClr val="tx1"/>
                </a:solidFill>
                <a:bevel/>
              </a:ln>
              <a:solidFill>
                <a:srgbClr val="FF0000"/>
              </a:solidFill>
              <a:effectLst>
                <a:outerShdw dist="38100" dir="2460000" algn="ctr" rotWithShape="0">
                  <a:schemeClr val="tx1"/>
                </a:outerShdw>
              </a:effectLst>
              <a:latin typeface="清松手寫體1" pitchFamily="2" charset="-120"/>
              <a:ea typeface="清松手寫體1" pitchFamily="2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-105360" y="-32218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6600" b="1" dirty="0">
                <a:solidFill>
                  <a:srgbClr val="FFFF00"/>
                </a:solidFill>
                <a:effectLst>
                  <a:glow rad="127000">
                    <a:schemeClr val="tx1">
                      <a:alpha val="66000"/>
                    </a:schemeClr>
                  </a:glow>
                </a:effectLst>
                <a:highlight>
                  <a:srgbClr val="FF0000"/>
                </a:highlight>
                <a:latin typeface="清松手寫體1" pitchFamily="2" charset="-120"/>
                <a:ea typeface="清松手寫體1" pitchFamily="2" charset="-120"/>
              </a:rPr>
              <a:t>南投魚池鄉</a:t>
            </a:r>
            <a:r>
              <a:rPr lang="zh-TW" altLang="en-US" sz="5400" b="1" dirty="0">
                <a:solidFill>
                  <a:srgbClr val="FFFF00"/>
                </a:solidFill>
                <a:effectLst>
                  <a:glow rad="127000">
                    <a:schemeClr val="tx1">
                      <a:alpha val="66000"/>
                    </a:schemeClr>
                  </a:glow>
                </a:effectLst>
                <a:highlight>
                  <a:srgbClr val="FF0000"/>
                </a:highlight>
                <a:latin typeface="清松手寫體1" pitchFamily="2" charset="-120"/>
                <a:ea typeface="清松手寫體1" pitchFamily="2" charset="-120"/>
              </a:rPr>
              <a:t>法拍屋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DAC5F2A-7AF5-4365-8ED8-3C78FD946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02"/>
            <a:ext cx="1905000" cy="60007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B6ECF365-C7A1-45F7-82EE-D27758807267}"/>
              </a:ext>
            </a:extLst>
          </p:cNvPr>
          <p:cNvSpPr txBox="1"/>
          <p:nvPr/>
        </p:nvSpPr>
        <p:spPr>
          <a:xfrm>
            <a:off x="20801" y="701249"/>
            <a:ext cx="1800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專營南投法拍屋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7EDCE91-6FEE-42C3-9FC3-301FB011CC49}"/>
              </a:ext>
            </a:extLst>
          </p:cNvPr>
          <p:cNvSpPr txBox="1"/>
          <p:nvPr/>
        </p:nvSpPr>
        <p:spPr>
          <a:xfrm>
            <a:off x="374974" y="1629540"/>
            <a:ext cx="78862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+mn-ea"/>
              </a:rPr>
              <a:t>【</a:t>
            </a:r>
            <a:r>
              <a:rPr lang="zh-TW" altLang="en-US" sz="3200" dirty="0">
                <a:latin typeface="+mn-ea"/>
              </a:rPr>
              <a:t>賺錢金店面增建至</a:t>
            </a:r>
            <a:r>
              <a:rPr lang="en-US" altLang="zh-TW" sz="3200" dirty="0">
                <a:latin typeface="+mn-ea"/>
              </a:rPr>
              <a:t>4</a:t>
            </a:r>
            <a:r>
              <a:rPr lang="zh-TW" altLang="en-US" sz="3200" dirty="0">
                <a:latin typeface="+mn-ea"/>
              </a:rPr>
              <a:t>層樓</a:t>
            </a:r>
            <a:r>
              <a:rPr lang="en-US" altLang="zh-TW" sz="3200" dirty="0">
                <a:latin typeface="+mn-ea"/>
              </a:rPr>
              <a:t>】-</a:t>
            </a:r>
            <a:r>
              <a:rPr lang="zh-TW" altLang="en-US" sz="3200" dirty="0">
                <a:latin typeface="+mn-ea"/>
              </a:rPr>
              <a:t>伊達邵商店街</a:t>
            </a:r>
          </a:p>
        </p:txBody>
      </p:sp>
    </p:spTree>
    <p:extLst>
      <p:ext uri="{BB962C8B-B14F-4D97-AF65-F5344CB8AC3E}">
        <p14:creationId xmlns:p14="http://schemas.microsoft.com/office/powerpoint/2010/main" val="536071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1005彰化市中山路三段190巷9號</Template>
  <TotalTime>216</TotalTime>
  <Words>60</Words>
  <Application>Microsoft Office PowerPoint</Application>
  <PresentationFormat>自訂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0" baseType="lpstr">
      <vt:lpstr>Noto Sans CJK TC Black</vt:lpstr>
      <vt:lpstr>清松手寫體1</vt:lpstr>
      <vt:lpstr>華康正顏楷體W5</vt:lpstr>
      <vt:lpstr>新細明體</vt:lpstr>
      <vt:lpstr>Arial</vt:lpstr>
      <vt:lpstr>Arial Black</vt:lpstr>
      <vt:lpstr>Calibri</vt:lpstr>
      <vt:lpstr>Segoe UI Black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Owner</cp:lastModifiedBy>
  <cp:revision>41</cp:revision>
  <dcterms:created xsi:type="dcterms:W3CDTF">2021-09-13T01:49:34Z</dcterms:created>
  <dcterms:modified xsi:type="dcterms:W3CDTF">2023-03-27T03:47:32Z</dcterms:modified>
</cp:coreProperties>
</file>