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8283575" cy="8281988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5CF77FC1-B545-45E2-90D0-80398CF28378}">
          <p14:sldIdLst/>
        </p14:section>
        <p14:section name="未命名的章節" id="{4732151E-1892-4A4A-AA94-13DE4211F4BA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609" userDrawn="1">
          <p15:clr>
            <a:srgbClr val="A4A3A4"/>
          </p15:clr>
        </p15:guide>
        <p15:guide id="2" pos="26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9900"/>
    <a:srgbClr val="6600CC"/>
    <a:srgbClr val="FFFF00"/>
    <a:srgbClr val="FFC000"/>
    <a:srgbClr val="FFCC66"/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6429" autoAdjust="0"/>
  </p:normalViewPr>
  <p:slideViewPr>
    <p:cSldViewPr>
      <p:cViewPr>
        <p:scale>
          <a:sx n="70" d="100"/>
          <a:sy n="70" d="100"/>
        </p:scale>
        <p:origin x="-739" y="-187"/>
      </p:cViewPr>
      <p:guideLst>
        <p:guide orient="horz" pos="2609"/>
        <p:guide pos="26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D5EF5-0AA1-43EB-ADEA-1D5BBE523657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CA1A-F868-4AFE-B403-F4F8C2331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9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3CA1A-F868-4AFE-B403-F4F8C2331D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65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21271" y="2572793"/>
            <a:ext cx="7041039" cy="177526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42541" y="4693135"/>
            <a:ext cx="5798501" cy="21165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0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1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1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2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3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4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6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8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33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67271" y="366172"/>
            <a:ext cx="1540228" cy="779120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274" y="366172"/>
            <a:ext cx="4486937" cy="779120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97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4346" y="5321953"/>
            <a:ext cx="7041039" cy="1644895"/>
          </a:xfrm>
        </p:spPr>
        <p:txBody>
          <a:bodyPr anchor="t"/>
          <a:lstStyle>
            <a:lvl1pPr algn="l">
              <a:defRPr sz="3679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4346" y="3510260"/>
            <a:ext cx="7041039" cy="1811685"/>
          </a:xfrm>
        </p:spPr>
        <p:txBody>
          <a:bodyPr anchor="b"/>
          <a:lstStyle>
            <a:lvl1pPr marL="0" indent="0">
              <a:buNone/>
              <a:defRPr sz="1840">
                <a:solidFill>
                  <a:schemeClr val="tx1">
                    <a:tint val="75000"/>
                  </a:schemeClr>
                </a:solidFill>
              </a:defRPr>
            </a:lvl1pPr>
            <a:lvl2pPr marL="420655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2pPr>
            <a:lvl3pPr marL="841309" indent="0">
              <a:buNone/>
              <a:defRPr sz="1472">
                <a:solidFill>
                  <a:schemeClr val="tx1">
                    <a:tint val="75000"/>
                  </a:schemeClr>
                </a:solidFill>
              </a:defRPr>
            </a:lvl3pPr>
            <a:lvl4pPr marL="1261964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4pPr>
            <a:lvl5pPr marL="1682620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5pPr>
            <a:lvl6pPr marL="2103275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6pPr>
            <a:lvl7pPr marL="2523929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7pPr>
            <a:lvl8pPr marL="2944584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8pPr>
            <a:lvl9pPr marL="3365239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77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277" y="2129936"/>
            <a:ext cx="3012863" cy="6027447"/>
          </a:xfrm>
        </p:spPr>
        <p:txBody>
          <a:bodyPr/>
          <a:lstStyle>
            <a:lvl1pPr>
              <a:defRPr sz="2576"/>
            </a:lvl1pPr>
            <a:lvl2pPr>
              <a:defRPr sz="2208"/>
            </a:lvl2pPr>
            <a:lvl3pPr>
              <a:defRPr sz="1840"/>
            </a:lvl3pPr>
            <a:lvl4pPr>
              <a:defRPr sz="1656"/>
            </a:lvl4pPr>
            <a:lvl5pPr>
              <a:defRPr sz="1656"/>
            </a:lvl5pPr>
            <a:lvl6pPr>
              <a:defRPr sz="1656"/>
            </a:lvl6pPr>
            <a:lvl7pPr>
              <a:defRPr sz="1656"/>
            </a:lvl7pPr>
            <a:lvl8pPr>
              <a:defRPr sz="1656"/>
            </a:lvl8pPr>
            <a:lvl9pPr>
              <a:defRPr sz="165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93195" y="2129936"/>
            <a:ext cx="3014302" cy="6027447"/>
          </a:xfrm>
        </p:spPr>
        <p:txBody>
          <a:bodyPr/>
          <a:lstStyle>
            <a:lvl1pPr>
              <a:defRPr sz="2576"/>
            </a:lvl1pPr>
            <a:lvl2pPr>
              <a:defRPr sz="2208"/>
            </a:lvl2pPr>
            <a:lvl3pPr>
              <a:defRPr sz="1840"/>
            </a:lvl3pPr>
            <a:lvl4pPr>
              <a:defRPr sz="1656"/>
            </a:lvl4pPr>
            <a:lvl5pPr>
              <a:defRPr sz="1656"/>
            </a:lvl5pPr>
            <a:lvl6pPr>
              <a:defRPr sz="1656"/>
            </a:lvl6pPr>
            <a:lvl7pPr>
              <a:defRPr sz="1656"/>
            </a:lvl7pPr>
            <a:lvl8pPr>
              <a:defRPr sz="1656"/>
            </a:lvl8pPr>
            <a:lvl9pPr>
              <a:defRPr sz="165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49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182" y="331672"/>
            <a:ext cx="7455219" cy="138033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14183" y="1853865"/>
            <a:ext cx="3660017" cy="772601"/>
          </a:xfrm>
        </p:spPr>
        <p:txBody>
          <a:bodyPr anchor="b"/>
          <a:lstStyle>
            <a:lvl1pPr marL="0" indent="0">
              <a:buNone/>
              <a:defRPr sz="2208" b="1"/>
            </a:lvl1pPr>
            <a:lvl2pPr marL="420655" indent="0">
              <a:buNone/>
              <a:defRPr sz="1840" b="1"/>
            </a:lvl2pPr>
            <a:lvl3pPr marL="841309" indent="0">
              <a:buNone/>
              <a:defRPr sz="1656" b="1"/>
            </a:lvl3pPr>
            <a:lvl4pPr marL="1261964" indent="0">
              <a:buNone/>
              <a:defRPr sz="1472" b="1"/>
            </a:lvl4pPr>
            <a:lvl5pPr marL="1682620" indent="0">
              <a:buNone/>
              <a:defRPr sz="1472" b="1"/>
            </a:lvl5pPr>
            <a:lvl6pPr marL="2103275" indent="0">
              <a:buNone/>
              <a:defRPr sz="1472" b="1"/>
            </a:lvl6pPr>
            <a:lvl7pPr marL="2523929" indent="0">
              <a:buNone/>
              <a:defRPr sz="1472" b="1"/>
            </a:lvl7pPr>
            <a:lvl8pPr marL="2944584" indent="0">
              <a:buNone/>
              <a:defRPr sz="1472" b="1"/>
            </a:lvl8pPr>
            <a:lvl9pPr marL="3365239" indent="0">
              <a:buNone/>
              <a:defRPr sz="147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4183" y="2626464"/>
            <a:ext cx="3660017" cy="4771729"/>
          </a:xfrm>
        </p:spPr>
        <p:txBody>
          <a:bodyPr/>
          <a:lstStyle>
            <a:lvl1pPr>
              <a:defRPr sz="2208"/>
            </a:lvl1pPr>
            <a:lvl2pPr>
              <a:defRPr sz="1840"/>
            </a:lvl2pPr>
            <a:lvl3pPr>
              <a:defRPr sz="1656"/>
            </a:lvl3pPr>
            <a:lvl4pPr>
              <a:defRPr sz="1472"/>
            </a:lvl4pPr>
            <a:lvl5pPr>
              <a:defRPr sz="1472"/>
            </a:lvl5pPr>
            <a:lvl6pPr>
              <a:defRPr sz="1472"/>
            </a:lvl6pPr>
            <a:lvl7pPr>
              <a:defRPr sz="1472"/>
            </a:lvl7pPr>
            <a:lvl8pPr>
              <a:defRPr sz="1472"/>
            </a:lvl8pPr>
            <a:lvl9pPr>
              <a:defRPr sz="147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207944" y="1853865"/>
            <a:ext cx="3661454" cy="772601"/>
          </a:xfrm>
        </p:spPr>
        <p:txBody>
          <a:bodyPr anchor="b"/>
          <a:lstStyle>
            <a:lvl1pPr marL="0" indent="0">
              <a:buNone/>
              <a:defRPr sz="2208" b="1"/>
            </a:lvl1pPr>
            <a:lvl2pPr marL="420655" indent="0">
              <a:buNone/>
              <a:defRPr sz="1840" b="1"/>
            </a:lvl2pPr>
            <a:lvl3pPr marL="841309" indent="0">
              <a:buNone/>
              <a:defRPr sz="1656" b="1"/>
            </a:lvl3pPr>
            <a:lvl4pPr marL="1261964" indent="0">
              <a:buNone/>
              <a:defRPr sz="1472" b="1"/>
            </a:lvl4pPr>
            <a:lvl5pPr marL="1682620" indent="0">
              <a:buNone/>
              <a:defRPr sz="1472" b="1"/>
            </a:lvl5pPr>
            <a:lvl6pPr marL="2103275" indent="0">
              <a:buNone/>
              <a:defRPr sz="1472" b="1"/>
            </a:lvl6pPr>
            <a:lvl7pPr marL="2523929" indent="0">
              <a:buNone/>
              <a:defRPr sz="1472" b="1"/>
            </a:lvl7pPr>
            <a:lvl8pPr marL="2944584" indent="0">
              <a:buNone/>
              <a:defRPr sz="1472" b="1"/>
            </a:lvl8pPr>
            <a:lvl9pPr marL="3365239" indent="0">
              <a:buNone/>
              <a:defRPr sz="147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207944" y="2626464"/>
            <a:ext cx="3661454" cy="4771729"/>
          </a:xfrm>
        </p:spPr>
        <p:txBody>
          <a:bodyPr/>
          <a:lstStyle>
            <a:lvl1pPr>
              <a:defRPr sz="2208"/>
            </a:lvl1pPr>
            <a:lvl2pPr>
              <a:defRPr sz="1840"/>
            </a:lvl2pPr>
            <a:lvl3pPr>
              <a:defRPr sz="1656"/>
            </a:lvl3pPr>
            <a:lvl4pPr>
              <a:defRPr sz="1472"/>
            </a:lvl4pPr>
            <a:lvl5pPr>
              <a:defRPr sz="1472"/>
            </a:lvl5pPr>
            <a:lvl6pPr>
              <a:defRPr sz="1472"/>
            </a:lvl6pPr>
            <a:lvl7pPr>
              <a:defRPr sz="1472"/>
            </a:lvl7pPr>
            <a:lvl8pPr>
              <a:defRPr sz="1472"/>
            </a:lvl8pPr>
            <a:lvl9pPr>
              <a:defRPr sz="147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47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63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82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182" y="329745"/>
            <a:ext cx="2725240" cy="1403337"/>
          </a:xfrm>
        </p:spPr>
        <p:txBody>
          <a:bodyPr anchor="b"/>
          <a:lstStyle>
            <a:lvl1pPr algn="l">
              <a:defRPr sz="184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8649" y="329746"/>
            <a:ext cx="4630748" cy="7068447"/>
          </a:xfrm>
        </p:spPr>
        <p:txBody>
          <a:bodyPr/>
          <a:lstStyle>
            <a:lvl1pPr>
              <a:defRPr sz="2944"/>
            </a:lvl1pPr>
            <a:lvl2pPr>
              <a:defRPr sz="2576"/>
            </a:lvl2pPr>
            <a:lvl3pPr>
              <a:defRPr sz="2208"/>
            </a:lvl3pPr>
            <a:lvl4pPr>
              <a:defRPr sz="1840"/>
            </a:lvl4pPr>
            <a:lvl5pPr>
              <a:defRPr sz="1840"/>
            </a:lvl5pPr>
            <a:lvl6pPr>
              <a:defRPr sz="1840"/>
            </a:lvl6pPr>
            <a:lvl7pPr>
              <a:defRPr sz="1840"/>
            </a:lvl7pPr>
            <a:lvl8pPr>
              <a:defRPr sz="1840"/>
            </a:lvl8pPr>
            <a:lvl9pPr>
              <a:defRPr sz="184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4182" y="1733083"/>
            <a:ext cx="2725240" cy="5665110"/>
          </a:xfrm>
        </p:spPr>
        <p:txBody>
          <a:bodyPr/>
          <a:lstStyle>
            <a:lvl1pPr marL="0" indent="0">
              <a:buNone/>
              <a:defRPr sz="1288"/>
            </a:lvl1pPr>
            <a:lvl2pPr marL="420655" indent="0">
              <a:buNone/>
              <a:defRPr sz="1104"/>
            </a:lvl2pPr>
            <a:lvl3pPr marL="841309" indent="0">
              <a:buNone/>
              <a:defRPr sz="920"/>
            </a:lvl3pPr>
            <a:lvl4pPr marL="1261964" indent="0">
              <a:buNone/>
              <a:defRPr sz="828"/>
            </a:lvl4pPr>
            <a:lvl5pPr marL="1682620" indent="0">
              <a:buNone/>
              <a:defRPr sz="828"/>
            </a:lvl5pPr>
            <a:lvl6pPr marL="2103275" indent="0">
              <a:buNone/>
              <a:defRPr sz="828"/>
            </a:lvl6pPr>
            <a:lvl7pPr marL="2523929" indent="0">
              <a:buNone/>
              <a:defRPr sz="828"/>
            </a:lvl7pPr>
            <a:lvl8pPr marL="2944584" indent="0">
              <a:buNone/>
              <a:defRPr sz="828"/>
            </a:lvl8pPr>
            <a:lvl9pPr marL="3365239" indent="0">
              <a:buNone/>
              <a:defRPr sz="828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00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3641" y="5797400"/>
            <a:ext cx="4970145" cy="684415"/>
          </a:xfrm>
        </p:spPr>
        <p:txBody>
          <a:bodyPr anchor="b"/>
          <a:lstStyle>
            <a:lvl1pPr algn="l">
              <a:defRPr sz="184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23641" y="740011"/>
            <a:ext cx="4970145" cy="4969193"/>
          </a:xfrm>
        </p:spPr>
        <p:txBody>
          <a:bodyPr/>
          <a:lstStyle>
            <a:lvl1pPr marL="0" indent="0">
              <a:buNone/>
              <a:defRPr sz="2944"/>
            </a:lvl1pPr>
            <a:lvl2pPr marL="420655" indent="0">
              <a:buNone/>
              <a:defRPr sz="2576"/>
            </a:lvl2pPr>
            <a:lvl3pPr marL="841309" indent="0">
              <a:buNone/>
              <a:defRPr sz="2208"/>
            </a:lvl3pPr>
            <a:lvl4pPr marL="1261964" indent="0">
              <a:buNone/>
              <a:defRPr sz="1840"/>
            </a:lvl4pPr>
            <a:lvl5pPr marL="1682620" indent="0">
              <a:buNone/>
              <a:defRPr sz="1840"/>
            </a:lvl5pPr>
            <a:lvl6pPr marL="2103275" indent="0">
              <a:buNone/>
              <a:defRPr sz="1840"/>
            </a:lvl6pPr>
            <a:lvl7pPr marL="2523929" indent="0">
              <a:buNone/>
              <a:defRPr sz="1840"/>
            </a:lvl7pPr>
            <a:lvl8pPr marL="2944584" indent="0">
              <a:buNone/>
              <a:defRPr sz="1840"/>
            </a:lvl8pPr>
            <a:lvl9pPr marL="3365239" indent="0">
              <a:buNone/>
              <a:defRPr sz="184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3641" y="6481806"/>
            <a:ext cx="4970145" cy="971983"/>
          </a:xfrm>
        </p:spPr>
        <p:txBody>
          <a:bodyPr/>
          <a:lstStyle>
            <a:lvl1pPr marL="0" indent="0">
              <a:buNone/>
              <a:defRPr sz="1288"/>
            </a:lvl1pPr>
            <a:lvl2pPr marL="420655" indent="0">
              <a:buNone/>
              <a:defRPr sz="1104"/>
            </a:lvl2pPr>
            <a:lvl3pPr marL="841309" indent="0">
              <a:buNone/>
              <a:defRPr sz="920"/>
            </a:lvl3pPr>
            <a:lvl4pPr marL="1261964" indent="0">
              <a:buNone/>
              <a:defRPr sz="828"/>
            </a:lvl4pPr>
            <a:lvl5pPr marL="1682620" indent="0">
              <a:buNone/>
              <a:defRPr sz="828"/>
            </a:lvl5pPr>
            <a:lvl6pPr marL="2103275" indent="0">
              <a:buNone/>
              <a:defRPr sz="828"/>
            </a:lvl6pPr>
            <a:lvl7pPr marL="2523929" indent="0">
              <a:buNone/>
              <a:defRPr sz="828"/>
            </a:lvl7pPr>
            <a:lvl8pPr marL="2944584" indent="0">
              <a:buNone/>
              <a:defRPr sz="828"/>
            </a:lvl8pPr>
            <a:lvl9pPr marL="3365239" indent="0">
              <a:buNone/>
              <a:defRPr sz="828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4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182" y="331672"/>
            <a:ext cx="7455219" cy="1380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14182" y="1932464"/>
            <a:ext cx="7455219" cy="5465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14181" y="7676185"/>
            <a:ext cx="1932834" cy="440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FC342-58F4-4FBC-934B-E2ABD7C4B131}" type="datetimeFigureOut">
              <a:rPr lang="zh-TW" altLang="en-US" smtClean="0"/>
              <a:t>2022/7/14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830222" y="7676185"/>
            <a:ext cx="2623133" cy="440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936564" y="7676185"/>
            <a:ext cx="1932834" cy="440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94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1309" rtl="0" eaLnBrk="1" latinLnBrk="0" hangingPunct="1">
        <a:spcBef>
          <a:spcPct val="0"/>
        </a:spcBef>
        <a:buNone/>
        <a:defRPr sz="40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491" indent="-315491" algn="l" defTabSz="841309" rtl="0" eaLnBrk="1" latinLnBrk="0" hangingPunct="1">
        <a:spcBef>
          <a:spcPct val="20000"/>
        </a:spcBef>
        <a:buFont typeface="Arial" pitchFamily="34" charset="0"/>
        <a:buChar char="•"/>
        <a:defRPr sz="2944" kern="1200">
          <a:solidFill>
            <a:schemeClr val="tx1"/>
          </a:solidFill>
          <a:latin typeface="+mn-lt"/>
          <a:ea typeface="+mn-ea"/>
          <a:cs typeface="+mn-cs"/>
        </a:defRPr>
      </a:lvl1pPr>
      <a:lvl2pPr marL="683563" indent="-262909" algn="l" defTabSz="841309" rtl="0" eaLnBrk="1" latinLnBrk="0" hangingPunct="1">
        <a:spcBef>
          <a:spcPct val="20000"/>
        </a:spcBef>
        <a:buFont typeface="Arial" pitchFamily="34" charset="0"/>
        <a:buChar char="–"/>
        <a:defRPr sz="2576" kern="1200">
          <a:solidFill>
            <a:schemeClr val="tx1"/>
          </a:solidFill>
          <a:latin typeface="+mn-lt"/>
          <a:ea typeface="+mn-ea"/>
          <a:cs typeface="+mn-cs"/>
        </a:defRPr>
      </a:lvl2pPr>
      <a:lvl3pPr marL="1051637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2208" kern="1200">
          <a:solidFill>
            <a:schemeClr val="tx1"/>
          </a:solidFill>
          <a:latin typeface="+mn-lt"/>
          <a:ea typeface="+mn-ea"/>
          <a:cs typeface="+mn-cs"/>
        </a:defRPr>
      </a:lvl3pPr>
      <a:lvl4pPr marL="1472292" indent="-210327" algn="l" defTabSz="841309" rtl="0" eaLnBrk="1" latinLnBrk="0" hangingPunct="1">
        <a:spcBef>
          <a:spcPct val="20000"/>
        </a:spcBef>
        <a:buFont typeface="Arial" pitchFamily="34" charset="0"/>
        <a:buChar char="–"/>
        <a:defRPr sz="1840" kern="1200">
          <a:solidFill>
            <a:schemeClr val="tx1"/>
          </a:solidFill>
          <a:latin typeface="+mn-lt"/>
          <a:ea typeface="+mn-ea"/>
          <a:cs typeface="+mn-cs"/>
        </a:defRPr>
      </a:lvl4pPr>
      <a:lvl5pPr marL="1892947" indent="-210327" algn="l" defTabSz="841309" rtl="0" eaLnBrk="1" latinLnBrk="0" hangingPunct="1">
        <a:spcBef>
          <a:spcPct val="20000"/>
        </a:spcBef>
        <a:buFont typeface="Arial" pitchFamily="34" charset="0"/>
        <a:buChar char="»"/>
        <a:defRPr sz="1840" kern="1200">
          <a:solidFill>
            <a:schemeClr val="tx1"/>
          </a:solidFill>
          <a:latin typeface="+mn-lt"/>
          <a:ea typeface="+mn-ea"/>
          <a:cs typeface="+mn-cs"/>
        </a:defRPr>
      </a:lvl5pPr>
      <a:lvl6pPr marL="2313602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6pPr>
      <a:lvl7pPr marL="2734257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7pPr>
      <a:lvl8pPr marL="3154912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8pPr>
      <a:lvl9pPr marL="3575567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1pPr>
      <a:lvl2pPr marL="420655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2pPr>
      <a:lvl3pPr marL="841309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3pPr>
      <a:lvl4pPr marL="1261964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4pPr>
      <a:lvl5pPr marL="1682620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5pPr>
      <a:lvl6pPr marL="2103275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6pPr>
      <a:lvl7pPr marL="2523929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7pPr>
      <a:lvl8pPr marL="2944584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8pPr>
      <a:lvl9pPr marL="3365239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347" y="1293435"/>
            <a:ext cx="7992888" cy="59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-300" y="7381354"/>
            <a:ext cx="8283282" cy="523488"/>
          </a:xfrm>
          <a:prstGeom prst="rect">
            <a:avLst/>
          </a:prstGeom>
          <a:gradFill flip="none" rotWithShape="1">
            <a:gsLst>
              <a:gs pos="60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56"/>
          </a:p>
        </p:txBody>
      </p:sp>
      <p:sp>
        <p:nvSpPr>
          <p:cNvPr id="17" name="矩形 16"/>
          <p:cNvSpPr/>
          <p:nvPr/>
        </p:nvSpPr>
        <p:spPr>
          <a:xfrm rot="10800000">
            <a:off x="-54596" y="556764"/>
            <a:ext cx="8374171" cy="1311737"/>
          </a:xfrm>
          <a:prstGeom prst="rect">
            <a:avLst/>
          </a:prstGeom>
          <a:gradFill flip="none" rotWithShape="1">
            <a:gsLst>
              <a:gs pos="67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56"/>
          </a:p>
        </p:txBody>
      </p:sp>
      <p:sp>
        <p:nvSpPr>
          <p:cNvPr id="29" name="矩形 28"/>
          <p:cNvSpPr/>
          <p:nvPr/>
        </p:nvSpPr>
        <p:spPr>
          <a:xfrm>
            <a:off x="-4499173" y="5486499"/>
            <a:ext cx="3034121" cy="2376264"/>
          </a:xfrm>
          <a:prstGeom prst="rect">
            <a:avLst/>
          </a:prstGeom>
          <a:gradFill flip="none" rotWithShape="1">
            <a:gsLst>
              <a:gs pos="67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56"/>
          </a:p>
        </p:txBody>
      </p:sp>
      <p:sp>
        <p:nvSpPr>
          <p:cNvPr id="36" name="矩形 35"/>
          <p:cNvSpPr/>
          <p:nvPr/>
        </p:nvSpPr>
        <p:spPr>
          <a:xfrm>
            <a:off x="809500" y="7309346"/>
            <a:ext cx="5924575" cy="741834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>
                <a:solidFill>
                  <a:schemeClr val="tx1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    建</a:t>
            </a:r>
            <a:r>
              <a:rPr lang="en-US" altLang="zh-TW" sz="2400" b="1" u="sng" dirty="0" smtClean="0">
                <a:solidFill>
                  <a:srgbClr val="0000FF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35.34</a:t>
            </a:r>
            <a:r>
              <a:rPr lang="zh-TW" altLang="en-US" sz="2400" b="1" dirty="0" smtClean="0">
                <a:solidFill>
                  <a:schemeClr val="tx1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坪   </a:t>
            </a:r>
            <a:r>
              <a:rPr lang="zh-TW" altLang="en-US" sz="2400" b="1" dirty="0" smtClean="0">
                <a:solidFill>
                  <a:schemeClr val="tx1"/>
                </a:solidFill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生活機能佳      </a:t>
            </a:r>
            <a:endParaRPr lang="zh-TW" altLang="en-US" sz="4000" b="1" dirty="0" smtClean="0">
              <a:solidFill>
                <a:schemeClr val="tx1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pPr algn="r"/>
            <a:endParaRPr lang="en-US" altLang="zh-TW" sz="2700" b="1" dirty="0">
              <a:solidFill>
                <a:schemeClr val="tx1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357812" y="6661274"/>
            <a:ext cx="439248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TW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anose="02050806060905020404" pitchFamily="18" charset="0"/>
                <a:ea typeface="華康正顏楷體W5" panose="03000509000000000000" pitchFamily="65" charset="-120"/>
              </a:rPr>
              <a:t>494.5</a:t>
            </a:r>
            <a:r>
              <a:rPr lang="zh-TW" altLang="en-US" sz="258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萬</a:t>
            </a:r>
            <a:r>
              <a:rPr lang="en-US" altLang="zh-TW" sz="258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/</a:t>
            </a:r>
            <a:r>
              <a:rPr lang="zh-TW" altLang="en-US" sz="258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第</a:t>
            </a:r>
            <a:r>
              <a:rPr lang="en-US" altLang="zh-TW" sz="258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</a:t>
            </a:r>
            <a:r>
              <a:rPr lang="zh-TW" altLang="en-US" sz="258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拍</a:t>
            </a:r>
            <a:endParaRPr lang="zh-TW" altLang="en-US" sz="258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981547" y="7743135"/>
            <a:ext cx="3713031" cy="646331"/>
          </a:xfrm>
          <a:prstGeom prst="rect">
            <a:avLst/>
          </a:prstGeom>
          <a:noFill/>
          <a:ln>
            <a:noFill/>
          </a:ln>
          <a:effectLst>
            <a:glow rad="1905000">
              <a:schemeClr val="tx1"/>
            </a:glow>
            <a:innerShdw blurRad="63500" dist="50800" dir="13500000">
              <a:schemeClr val="tx1">
                <a:alpha val="50000"/>
              </a:schemeClr>
            </a:innerShdw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n-US" altLang="zh-TW" sz="3600" spc="-276" dirty="0" smtClean="0">
                <a:ln w="31750" cap="rnd">
                  <a:solidFill>
                    <a:schemeClr val="tx1"/>
                  </a:solidFill>
                  <a:bevel/>
                </a:ln>
                <a:solidFill>
                  <a:srgbClr val="FFFF00"/>
                </a:solidFill>
                <a:effectLst>
                  <a:outerShdw dist="38100" dir="2460000" algn="ctr" rotWithShape="0">
                    <a:schemeClr val="tx1"/>
                  </a:outerShdw>
                </a:effectLst>
                <a:latin typeface="Arial Black" panose="020B0A04020102020204" pitchFamily="34" charset="0"/>
                <a:ea typeface="MS PGothic" panose="020B0600070205080204" pitchFamily="34" charset="-128"/>
              </a:rPr>
              <a:t>0908-789-678</a:t>
            </a:r>
            <a:endParaRPr lang="en-US" altLang="zh-TW" sz="3200" spc="-276" dirty="0">
              <a:ln w="31750" cap="rnd">
                <a:solidFill>
                  <a:schemeClr val="tx1"/>
                </a:solidFill>
                <a:bevel/>
              </a:ln>
              <a:solidFill>
                <a:srgbClr val="FFFF00"/>
              </a:solidFill>
              <a:effectLst>
                <a:outerShdw dist="38100" dir="2460000" algn="ctr" rotWithShape="0">
                  <a:schemeClr val="tx1"/>
                </a:outerShdw>
              </a:effectLst>
              <a:latin typeface="Arial Black" panose="020B0A040201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-54597" y="-11663"/>
            <a:ext cx="8372847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FFFF00"/>
                </a:solidFill>
                <a:effectLst>
                  <a:glow rad="127000">
                    <a:schemeClr val="tx1">
                      <a:alpha val="66000"/>
                    </a:schemeClr>
                  </a:glow>
                </a:effectLst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桃園</a:t>
            </a:r>
            <a:r>
              <a:rPr lang="en-US" altLang="zh-TW" sz="6000" b="1" dirty="0" smtClean="0">
                <a:solidFill>
                  <a:srgbClr val="FFFF00"/>
                </a:solidFill>
                <a:effectLst>
                  <a:glow rad="127000">
                    <a:schemeClr val="tx1">
                      <a:alpha val="66000"/>
                    </a:schemeClr>
                  </a:glow>
                </a:effectLst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-</a:t>
            </a:r>
            <a:r>
              <a:rPr lang="zh-TW" altLang="en-US" sz="6000" b="1" dirty="0">
                <a:solidFill>
                  <a:srgbClr val="FFFF00"/>
                </a:solidFill>
                <a:effectLst>
                  <a:glow rad="127000">
                    <a:schemeClr val="tx1">
                      <a:alpha val="66000"/>
                    </a:schemeClr>
                  </a:glow>
                </a:effectLst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龍潭</a:t>
            </a:r>
            <a:r>
              <a:rPr lang="zh-TW" altLang="en-US" sz="6000" b="1" dirty="0" smtClean="0">
                <a:solidFill>
                  <a:srgbClr val="FFFF00"/>
                </a:solidFill>
                <a:effectLst>
                  <a:glow rad="127000">
                    <a:schemeClr val="tx1">
                      <a:alpha val="66000"/>
                    </a:schemeClr>
                  </a:glow>
                </a:effectLst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法拍</a:t>
            </a:r>
            <a:r>
              <a:rPr lang="zh-TW" altLang="en-US" sz="6000" b="1" dirty="0">
                <a:solidFill>
                  <a:srgbClr val="FFFF00"/>
                </a:solidFill>
                <a:effectLst>
                  <a:glow rad="127000">
                    <a:schemeClr val="tx1">
                      <a:alpha val="66000"/>
                    </a:schemeClr>
                  </a:glow>
                </a:effectLst>
                <a:latin typeface="Noto Sans CJK TC Black" panose="020B0A00000000000000" pitchFamily="34" charset="-120"/>
                <a:ea typeface="Noto Sans CJK TC Black" panose="020B0A00000000000000" pitchFamily="34" charset="-120"/>
              </a:rPr>
              <a:t>屋</a:t>
            </a:r>
            <a:endParaRPr lang="zh-TW" altLang="en-US" sz="8800" b="1" dirty="0">
              <a:solidFill>
                <a:srgbClr val="FFFF00"/>
              </a:solidFill>
              <a:effectLst>
                <a:glow rad="127000">
                  <a:schemeClr val="tx1">
                    <a:alpha val="66000"/>
                  </a:schemeClr>
                </a:glow>
              </a:effectLst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-54596" y="1004000"/>
            <a:ext cx="8374773" cy="69963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百年二街百年大鎮 潛龍國小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旁  </a:t>
            </a:r>
            <a:endParaRPr lang="zh-TW" altLang="en-US" sz="2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44481" y="7783785"/>
            <a:ext cx="136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矯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先生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017347" y="7876118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專營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桃園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法拍屋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歡迎來電委託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84286"/>
            <a:ext cx="1081577" cy="109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863" y="4501034"/>
            <a:ext cx="2582335" cy="86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7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1005彰化市中山路三段190巷9號</Template>
  <TotalTime>417</TotalTime>
  <Words>39</Words>
  <Application>Microsoft Office PowerPoint</Application>
  <PresentationFormat>自訂</PresentationFormat>
  <Paragraphs>8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jua</cp:lastModifiedBy>
  <cp:revision>72</cp:revision>
  <dcterms:created xsi:type="dcterms:W3CDTF">2021-09-13T01:49:34Z</dcterms:created>
  <dcterms:modified xsi:type="dcterms:W3CDTF">2022-07-14T07:40:45Z</dcterms:modified>
</cp:coreProperties>
</file>